
<file path=[Content_Types].xml><?xml version="1.0" encoding="utf-8"?>
<Types xmlns="http://schemas.openxmlformats.org/package/2006/content-types">
  <Default Extension="emf" ContentType="image/x-emf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theme/themeOverride15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410" r:id="rId3"/>
    <p:sldId id="411" r:id="rId5"/>
    <p:sldId id="412" r:id="rId6"/>
    <p:sldId id="413" r:id="rId7"/>
    <p:sldId id="415" r:id="rId8"/>
    <p:sldId id="417" r:id="rId9"/>
    <p:sldId id="422" r:id="rId10"/>
    <p:sldId id="423" r:id="rId11"/>
    <p:sldId id="424" r:id="rId12"/>
    <p:sldId id="416" r:id="rId13"/>
    <p:sldId id="419" r:id="rId14"/>
    <p:sldId id="420" r:id="rId15"/>
    <p:sldId id="426" r:id="rId16"/>
    <p:sldId id="427" r:id="rId17"/>
    <p:sldId id="428" r:id="rId18"/>
    <p:sldId id="414" r:id="rId1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9"/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5004B6-1546-429D-A762-A94F05B4BBC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5004B6-1546-429D-A762-A94F05B4BBC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5004B6-1546-429D-A762-A94F05B4BBC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5004B6-1546-429D-A762-A94F05B4BBC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5004B6-1546-429D-A762-A94F05B4BBC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5004B6-1546-429D-A762-A94F05B4BBC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5004B6-1546-429D-A762-A94F05B4BBC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5004B6-1546-429D-A762-A94F05B4BBC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5004B6-1546-429D-A762-A94F05B4BBC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5004B6-1546-429D-A762-A94F05B4BBC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5004B6-1546-429D-A762-A94F05B4BBC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5004B6-1546-429D-A762-A94F05B4BBC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5004B6-1546-429D-A762-A94F05B4BBC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5004B6-1546-429D-A762-A94F05B4BBC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5004B6-1546-429D-A762-A94F05B4BBC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5004B6-1546-429D-A762-A94F05B4BBC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9" Type="http://schemas.openxmlformats.org/officeDocument/2006/relationships/tags" Target="../tags/tag7.xml"/><Relationship Id="rId8" Type="http://schemas.openxmlformats.org/officeDocument/2006/relationships/tags" Target="../tags/tag6.xml"/><Relationship Id="rId7" Type="http://schemas.openxmlformats.org/officeDocument/2006/relationships/tags" Target="../tags/tag5.xml"/><Relationship Id="rId6" Type="http://schemas.openxmlformats.org/officeDocument/2006/relationships/tags" Target="../tags/tag4.xml"/><Relationship Id="rId5" Type="http://schemas.openxmlformats.org/officeDocument/2006/relationships/tags" Target="../tags/tag3.xml"/><Relationship Id="rId4" Type="http://schemas.openxmlformats.org/officeDocument/2006/relationships/image" Target="../media/image1.emf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8" Type="http://schemas.openxmlformats.org/officeDocument/2006/relationships/tags" Target="../tags/tag16.xml"/><Relationship Id="rId17" Type="http://schemas.openxmlformats.org/officeDocument/2006/relationships/tags" Target="../tags/tag15.xml"/><Relationship Id="rId16" Type="http://schemas.openxmlformats.org/officeDocument/2006/relationships/tags" Target="../tags/tag14.xml"/><Relationship Id="rId15" Type="http://schemas.openxmlformats.org/officeDocument/2006/relationships/tags" Target="../tags/tag13.xml"/><Relationship Id="rId14" Type="http://schemas.openxmlformats.org/officeDocument/2006/relationships/tags" Target="../tags/tag12.xml"/><Relationship Id="rId13" Type="http://schemas.openxmlformats.org/officeDocument/2006/relationships/tags" Target="../tags/tag11.xml"/><Relationship Id="rId12" Type="http://schemas.openxmlformats.org/officeDocument/2006/relationships/tags" Target="../tags/tag10.xml"/><Relationship Id="rId11" Type="http://schemas.openxmlformats.org/officeDocument/2006/relationships/tags" Target="../tags/tag9.xml"/><Relationship Id="rId10" Type="http://schemas.openxmlformats.org/officeDocument/2006/relationships/tags" Target="../tags/tag8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9" Type="http://schemas.openxmlformats.org/officeDocument/2006/relationships/tags" Target="../tags/tag106.xml"/><Relationship Id="rId8" Type="http://schemas.openxmlformats.org/officeDocument/2006/relationships/tags" Target="../tags/tag105.xml"/><Relationship Id="rId7" Type="http://schemas.openxmlformats.org/officeDocument/2006/relationships/tags" Target="../tags/tag104.xml"/><Relationship Id="rId6" Type="http://schemas.openxmlformats.org/officeDocument/2006/relationships/tags" Target="../tags/tag103.xml"/><Relationship Id="rId5" Type="http://schemas.openxmlformats.org/officeDocument/2006/relationships/image" Target="../media/image1.emf"/><Relationship Id="rId4" Type="http://schemas.openxmlformats.org/officeDocument/2006/relationships/tags" Target="../tags/tag102.xml"/><Relationship Id="rId3" Type="http://schemas.openxmlformats.org/officeDocument/2006/relationships/tags" Target="../tags/tag101.xml"/><Relationship Id="rId2" Type="http://schemas.openxmlformats.org/officeDocument/2006/relationships/tags" Target="../tags/tag100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9" Type="http://schemas.openxmlformats.org/officeDocument/2006/relationships/tags" Target="../tags/tag113.xml"/><Relationship Id="rId8" Type="http://schemas.openxmlformats.org/officeDocument/2006/relationships/image" Target="../media/image1.emf"/><Relationship Id="rId7" Type="http://schemas.openxmlformats.org/officeDocument/2006/relationships/tags" Target="../tags/tag112.xml"/><Relationship Id="rId6" Type="http://schemas.openxmlformats.org/officeDocument/2006/relationships/tags" Target="../tags/tag111.xml"/><Relationship Id="rId5" Type="http://schemas.openxmlformats.org/officeDocument/2006/relationships/tags" Target="../tags/tag110.xml"/><Relationship Id="rId4" Type="http://schemas.openxmlformats.org/officeDocument/2006/relationships/tags" Target="../tags/tag109.xml"/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4" Type="http://schemas.openxmlformats.org/officeDocument/2006/relationships/tags" Target="../tags/tag118.xml"/><Relationship Id="rId13" Type="http://schemas.openxmlformats.org/officeDocument/2006/relationships/tags" Target="../tags/tag117.xml"/><Relationship Id="rId12" Type="http://schemas.openxmlformats.org/officeDocument/2006/relationships/tags" Target="../tags/tag116.xml"/><Relationship Id="rId11" Type="http://schemas.openxmlformats.org/officeDocument/2006/relationships/tags" Target="../tags/tag115.xml"/><Relationship Id="rId10" Type="http://schemas.openxmlformats.org/officeDocument/2006/relationships/tags" Target="../tags/tag114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9" Type="http://schemas.openxmlformats.org/officeDocument/2006/relationships/tags" Target="../tags/tag126.xml"/><Relationship Id="rId8" Type="http://schemas.openxmlformats.org/officeDocument/2006/relationships/tags" Target="../tags/tag125.xml"/><Relationship Id="rId7" Type="http://schemas.openxmlformats.org/officeDocument/2006/relationships/tags" Target="../tags/tag124.xml"/><Relationship Id="rId6" Type="http://schemas.openxmlformats.org/officeDocument/2006/relationships/tags" Target="../tags/tag123.xml"/><Relationship Id="rId5" Type="http://schemas.openxmlformats.org/officeDocument/2006/relationships/tags" Target="../tags/tag122.xml"/><Relationship Id="rId4" Type="http://schemas.openxmlformats.org/officeDocument/2006/relationships/tags" Target="../tags/tag121.xml"/><Relationship Id="rId3" Type="http://schemas.openxmlformats.org/officeDocument/2006/relationships/tags" Target="../tags/tag120.xml"/><Relationship Id="rId2" Type="http://schemas.openxmlformats.org/officeDocument/2006/relationships/tags" Target="../tags/tag119.xml"/><Relationship Id="rId11" Type="http://schemas.openxmlformats.org/officeDocument/2006/relationships/image" Target="../media/image1.emf"/><Relationship Id="rId10" Type="http://schemas.openxmlformats.org/officeDocument/2006/relationships/tags" Target="../tags/tag127.xm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9" Type="http://schemas.openxmlformats.org/officeDocument/2006/relationships/tags" Target="../tags/tag135.xml"/><Relationship Id="rId8" Type="http://schemas.openxmlformats.org/officeDocument/2006/relationships/tags" Target="../tags/tag134.xml"/><Relationship Id="rId7" Type="http://schemas.openxmlformats.org/officeDocument/2006/relationships/tags" Target="../tags/tag133.xml"/><Relationship Id="rId6" Type="http://schemas.openxmlformats.org/officeDocument/2006/relationships/tags" Target="../tags/tag132.xml"/><Relationship Id="rId5" Type="http://schemas.openxmlformats.org/officeDocument/2006/relationships/tags" Target="../tags/tag131.xml"/><Relationship Id="rId4" Type="http://schemas.openxmlformats.org/officeDocument/2006/relationships/tags" Target="../tags/tag130.xml"/><Relationship Id="rId3" Type="http://schemas.openxmlformats.org/officeDocument/2006/relationships/tags" Target="../tags/tag129.xml"/><Relationship Id="rId2" Type="http://schemas.openxmlformats.org/officeDocument/2006/relationships/tags" Target="../tags/tag128.xml"/><Relationship Id="rId12" Type="http://schemas.openxmlformats.org/officeDocument/2006/relationships/tags" Target="../tags/tag137.xml"/><Relationship Id="rId11" Type="http://schemas.openxmlformats.org/officeDocument/2006/relationships/tags" Target="../tags/tag136.xml"/><Relationship Id="rId10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9" Type="http://schemas.openxmlformats.org/officeDocument/2006/relationships/tags" Target="../tags/tag145.xml"/><Relationship Id="rId8" Type="http://schemas.openxmlformats.org/officeDocument/2006/relationships/tags" Target="../tags/tag144.xml"/><Relationship Id="rId7" Type="http://schemas.openxmlformats.org/officeDocument/2006/relationships/tags" Target="../tags/tag143.xml"/><Relationship Id="rId6" Type="http://schemas.openxmlformats.org/officeDocument/2006/relationships/tags" Target="../tags/tag142.xml"/><Relationship Id="rId5" Type="http://schemas.openxmlformats.org/officeDocument/2006/relationships/tags" Target="../tags/tag141.xml"/><Relationship Id="rId4" Type="http://schemas.openxmlformats.org/officeDocument/2006/relationships/tags" Target="../tags/tag140.xml"/><Relationship Id="rId3" Type="http://schemas.openxmlformats.org/officeDocument/2006/relationships/tags" Target="../tags/tag139.xml"/><Relationship Id="rId2" Type="http://schemas.openxmlformats.org/officeDocument/2006/relationships/tags" Target="../tags/tag138.xml"/><Relationship Id="rId11" Type="http://schemas.openxmlformats.org/officeDocument/2006/relationships/tags" Target="../tags/tag147.xml"/><Relationship Id="rId10" Type="http://schemas.openxmlformats.org/officeDocument/2006/relationships/tags" Target="../tags/tag146.xml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9" Type="http://schemas.openxmlformats.org/officeDocument/2006/relationships/tags" Target="../tags/tag154.xml"/><Relationship Id="rId8" Type="http://schemas.openxmlformats.org/officeDocument/2006/relationships/tags" Target="../tags/tag153.xml"/><Relationship Id="rId7" Type="http://schemas.openxmlformats.org/officeDocument/2006/relationships/tags" Target="../tags/tag152.xml"/><Relationship Id="rId6" Type="http://schemas.openxmlformats.org/officeDocument/2006/relationships/image" Target="../media/image1.emf"/><Relationship Id="rId5" Type="http://schemas.openxmlformats.org/officeDocument/2006/relationships/tags" Target="../tags/tag151.xml"/><Relationship Id="rId4" Type="http://schemas.openxmlformats.org/officeDocument/2006/relationships/tags" Target="../tags/tag150.xml"/><Relationship Id="rId3" Type="http://schemas.openxmlformats.org/officeDocument/2006/relationships/tags" Target="../tags/tag149.xml"/><Relationship Id="rId2" Type="http://schemas.openxmlformats.org/officeDocument/2006/relationships/tags" Target="../tags/tag148.xml"/><Relationship Id="rId12" Type="http://schemas.openxmlformats.org/officeDocument/2006/relationships/tags" Target="../tags/tag157.xml"/><Relationship Id="rId11" Type="http://schemas.openxmlformats.org/officeDocument/2006/relationships/tags" Target="../tags/tag156.xml"/><Relationship Id="rId10" Type="http://schemas.openxmlformats.org/officeDocument/2006/relationships/tags" Target="../tags/tag155.xml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9" Type="http://schemas.openxmlformats.org/officeDocument/2006/relationships/tags" Target="../tags/tag164.xml"/><Relationship Id="rId8" Type="http://schemas.openxmlformats.org/officeDocument/2006/relationships/tags" Target="../tags/tag163.xml"/><Relationship Id="rId7" Type="http://schemas.openxmlformats.org/officeDocument/2006/relationships/tags" Target="../tags/tag162.xml"/><Relationship Id="rId6" Type="http://schemas.openxmlformats.org/officeDocument/2006/relationships/tags" Target="../tags/tag161.xml"/><Relationship Id="rId5" Type="http://schemas.openxmlformats.org/officeDocument/2006/relationships/image" Target="../media/image1.emf"/><Relationship Id="rId4" Type="http://schemas.openxmlformats.org/officeDocument/2006/relationships/tags" Target="../tags/tag160.xml"/><Relationship Id="rId3" Type="http://schemas.openxmlformats.org/officeDocument/2006/relationships/tags" Target="../tags/tag159.xml"/><Relationship Id="rId2" Type="http://schemas.openxmlformats.org/officeDocument/2006/relationships/tags" Target="../tags/tag158.xml"/><Relationship Id="rId12" Type="http://schemas.openxmlformats.org/officeDocument/2006/relationships/tags" Target="../tags/tag167.xml"/><Relationship Id="rId11" Type="http://schemas.openxmlformats.org/officeDocument/2006/relationships/tags" Target="../tags/tag166.xml"/><Relationship Id="rId10" Type="http://schemas.openxmlformats.org/officeDocument/2006/relationships/tags" Target="../tags/tag165.xml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9" Type="http://schemas.openxmlformats.org/officeDocument/2006/relationships/tags" Target="../tags/tag174.xml"/><Relationship Id="rId8" Type="http://schemas.openxmlformats.org/officeDocument/2006/relationships/tags" Target="../tags/tag173.xml"/><Relationship Id="rId7" Type="http://schemas.openxmlformats.org/officeDocument/2006/relationships/tags" Target="../tags/tag172.xml"/><Relationship Id="rId6" Type="http://schemas.openxmlformats.org/officeDocument/2006/relationships/tags" Target="../tags/tag171.xml"/><Relationship Id="rId5" Type="http://schemas.openxmlformats.org/officeDocument/2006/relationships/image" Target="../media/image1.emf"/><Relationship Id="rId4" Type="http://schemas.openxmlformats.org/officeDocument/2006/relationships/tags" Target="../tags/tag170.xml"/><Relationship Id="rId3" Type="http://schemas.openxmlformats.org/officeDocument/2006/relationships/tags" Target="../tags/tag169.xml"/><Relationship Id="rId2" Type="http://schemas.openxmlformats.org/officeDocument/2006/relationships/tags" Target="../tags/tag168.xml"/><Relationship Id="rId14" Type="http://schemas.openxmlformats.org/officeDocument/2006/relationships/tags" Target="../tags/tag179.xml"/><Relationship Id="rId13" Type="http://schemas.openxmlformats.org/officeDocument/2006/relationships/tags" Target="../tags/tag178.xml"/><Relationship Id="rId12" Type="http://schemas.openxmlformats.org/officeDocument/2006/relationships/tags" Target="../tags/tag177.xml"/><Relationship Id="rId11" Type="http://schemas.openxmlformats.org/officeDocument/2006/relationships/tags" Target="../tags/tag176.xml"/><Relationship Id="rId10" Type="http://schemas.openxmlformats.org/officeDocument/2006/relationships/tags" Target="../tags/tag175.xml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9" Type="http://schemas.openxmlformats.org/officeDocument/2006/relationships/tags" Target="../tags/tag186.xml"/><Relationship Id="rId8" Type="http://schemas.openxmlformats.org/officeDocument/2006/relationships/tags" Target="../tags/tag185.xml"/><Relationship Id="rId7" Type="http://schemas.openxmlformats.org/officeDocument/2006/relationships/tags" Target="../tags/tag184.xml"/><Relationship Id="rId6" Type="http://schemas.openxmlformats.org/officeDocument/2006/relationships/image" Target="../media/image1.emf"/><Relationship Id="rId5" Type="http://schemas.openxmlformats.org/officeDocument/2006/relationships/tags" Target="../tags/tag183.xml"/><Relationship Id="rId4" Type="http://schemas.openxmlformats.org/officeDocument/2006/relationships/tags" Target="../tags/tag182.xml"/><Relationship Id="rId3" Type="http://schemas.openxmlformats.org/officeDocument/2006/relationships/tags" Target="../tags/tag181.xml"/><Relationship Id="rId2" Type="http://schemas.openxmlformats.org/officeDocument/2006/relationships/tags" Target="../tags/tag180.xml"/><Relationship Id="rId14" Type="http://schemas.openxmlformats.org/officeDocument/2006/relationships/tags" Target="../tags/tag191.xml"/><Relationship Id="rId13" Type="http://schemas.openxmlformats.org/officeDocument/2006/relationships/tags" Target="../tags/tag190.xml"/><Relationship Id="rId12" Type="http://schemas.openxmlformats.org/officeDocument/2006/relationships/tags" Target="../tags/tag189.xml"/><Relationship Id="rId11" Type="http://schemas.openxmlformats.org/officeDocument/2006/relationships/tags" Target="../tags/tag188.xml"/><Relationship Id="rId10" Type="http://schemas.openxmlformats.org/officeDocument/2006/relationships/tags" Target="../tags/tag187.xml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9" Type="http://schemas.openxmlformats.org/officeDocument/2006/relationships/tags" Target="../tags/tag23.xml"/><Relationship Id="rId8" Type="http://schemas.openxmlformats.org/officeDocument/2006/relationships/tags" Target="../tags/tag22.xml"/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image" Target="../media/image1.emf"/><Relationship Id="rId4" Type="http://schemas.openxmlformats.org/officeDocument/2006/relationships/tags" Target="../tags/tag19.xml"/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0" Type="http://schemas.openxmlformats.org/officeDocument/2006/relationships/tags" Target="../tags/tag24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9" Type="http://schemas.openxmlformats.org/officeDocument/2006/relationships/tags" Target="../tags/tag32.xml"/><Relationship Id="rId8" Type="http://schemas.openxmlformats.org/officeDocument/2006/relationships/tags" Target="../tags/tag31.xml"/><Relationship Id="rId7" Type="http://schemas.openxmlformats.org/officeDocument/2006/relationships/tags" Target="../tags/tag30.xml"/><Relationship Id="rId6" Type="http://schemas.openxmlformats.org/officeDocument/2006/relationships/tags" Target="../tags/tag29.xml"/><Relationship Id="rId5" Type="http://schemas.openxmlformats.org/officeDocument/2006/relationships/tags" Target="../tags/tag28.xml"/><Relationship Id="rId4" Type="http://schemas.openxmlformats.org/officeDocument/2006/relationships/tags" Target="../tags/tag27.xml"/><Relationship Id="rId3" Type="http://schemas.openxmlformats.org/officeDocument/2006/relationships/tags" Target="../tags/tag26.xml"/><Relationship Id="rId2" Type="http://schemas.openxmlformats.org/officeDocument/2006/relationships/tags" Target="../tags/tag25.xml"/><Relationship Id="rId14" Type="http://schemas.openxmlformats.org/officeDocument/2006/relationships/tags" Target="../tags/tag36.xml"/><Relationship Id="rId13" Type="http://schemas.openxmlformats.org/officeDocument/2006/relationships/image" Target="../media/image2.png"/><Relationship Id="rId12" Type="http://schemas.openxmlformats.org/officeDocument/2006/relationships/tags" Target="../tags/tag35.xml"/><Relationship Id="rId11" Type="http://schemas.openxmlformats.org/officeDocument/2006/relationships/tags" Target="../tags/tag34.xml"/><Relationship Id="rId10" Type="http://schemas.openxmlformats.org/officeDocument/2006/relationships/tags" Target="../tags/tag33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9" Type="http://schemas.openxmlformats.org/officeDocument/2006/relationships/image" Target="../media/image1.emf"/><Relationship Id="rId8" Type="http://schemas.openxmlformats.org/officeDocument/2006/relationships/tags" Target="../tags/tag43.xml"/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5" Type="http://schemas.openxmlformats.org/officeDocument/2006/relationships/tags" Target="../tags/tag49.xml"/><Relationship Id="rId14" Type="http://schemas.openxmlformats.org/officeDocument/2006/relationships/tags" Target="../tags/tag48.xml"/><Relationship Id="rId13" Type="http://schemas.openxmlformats.org/officeDocument/2006/relationships/tags" Target="../tags/tag47.xml"/><Relationship Id="rId12" Type="http://schemas.openxmlformats.org/officeDocument/2006/relationships/tags" Target="../tags/tag46.xml"/><Relationship Id="rId11" Type="http://schemas.openxmlformats.org/officeDocument/2006/relationships/tags" Target="../tags/tag45.xml"/><Relationship Id="rId10" Type="http://schemas.openxmlformats.org/officeDocument/2006/relationships/tags" Target="../tags/tag44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56.xml"/><Relationship Id="rId8" Type="http://schemas.openxmlformats.org/officeDocument/2006/relationships/tags" Target="../tags/tag55.xml"/><Relationship Id="rId7" Type="http://schemas.openxmlformats.org/officeDocument/2006/relationships/tags" Target="../tags/tag54.xml"/><Relationship Id="rId6" Type="http://schemas.openxmlformats.org/officeDocument/2006/relationships/image" Target="../media/image1.emf"/><Relationship Id="rId5" Type="http://schemas.openxmlformats.org/officeDocument/2006/relationships/tags" Target="../tags/tag53.xml"/><Relationship Id="rId4" Type="http://schemas.openxmlformats.org/officeDocument/2006/relationships/tags" Target="../tags/tag52.xml"/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7" Type="http://schemas.openxmlformats.org/officeDocument/2006/relationships/tags" Target="../tags/tag64.xml"/><Relationship Id="rId16" Type="http://schemas.openxmlformats.org/officeDocument/2006/relationships/tags" Target="../tags/tag63.xml"/><Relationship Id="rId15" Type="http://schemas.openxmlformats.org/officeDocument/2006/relationships/tags" Target="../tags/tag62.xml"/><Relationship Id="rId14" Type="http://schemas.openxmlformats.org/officeDocument/2006/relationships/tags" Target="../tags/tag61.xml"/><Relationship Id="rId13" Type="http://schemas.openxmlformats.org/officeDocument/2006/relationships/tags" Target="../tags/tag60.xml"/><Relationship Id="rId12" Type="http://schemas.openxmlformats.org/officeDocument/2006/relationships/tags" Target="../tags/tag59.xml"/><Relationship Id="rId11" Type="http://schemas.openxmlformats.org/officeDocument/2006/relationships/tags" Target="../tags/tag58.xml"/><Relationship Id="rId10" Type="http://schemas.openxmlformats.org/officeDocument/2006/relationships/tags" Target="../tags/tag57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9" Type="http://schemas.openxmlformats.org/officeDocument/2006/relationships/tags" Target="../tags/tag71.xml"/><Relationship Id="rId8" Type="http://schemas.openxmlformats.org/officeDocument/2006/relationships/tags" Target="../tags/tag70.xml"/><Relationship Id="rId7" Type="http://schemas.openxmlformats.org/officeDocument/2006/relationships/tags" Target="../tags/tag69.xml"/><Relationship Id="rId6" Type="http://schemas.openxmlformats.org/officeDocument/2006/relationships/tags" Target="../tags/tag68.xml"/><Relationship Id="rId5" Type="http://schemas.openxmlformats.org/officeDocument/2006/relationships/image" Target="../media/image3.png"/><Relationship Id="rId4" Type="http://schemas.openxmlformats.org/officeDocument/2006/relationships/tags" Target="../tags/tag67.xml"/><Relationship Id="rId3" Type="http://schemas.openxmlformats.org/officeDocument/2006/relationships/tags" Target="../tags/tag66.xml"/><Relationship Id="rId2" Type="http://schemas.openxmlformats.org/officeDocument/2006/relationships/tags" Target="../tags/tag65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74.xml"/><Relationship Id="rId3" Type="http://schemas.openxmlformats.org/officeDocument/2006/relationships/tags" Target="../tags/tag73.xml"/><Relationship Id="rId2" Type="http://schemas.openxmlformats.org/officeDocument/2006/relationships/tags" Target="../tags/tag72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9" Type="http://schemas.openxmlformats.org/officeDocument/2006/relationships/tags" Target="../tags/tag81.xml"/><Relationship Id="rId8" Type="http://schemas.openxmlformats.org/officeDocument/2006/relationships/tags" Target="../tags/tag80.xml"/><Relationship Id="rId7" Type="http://schemas.openxmlformats.org/officeDocument/2006/relationships/tags" Target="../tags/tag79.xml"/><Relationship Id="rId6" Type="http://schemas.openxmlformats.org/officeDocument/2006/relationships/image" Target="../media/image1.emf"/><Relationship Id="rId5" Type="http://schemas.openxmlformats.org/officeDocument/2006/relationships/tags" Target="../tags/tag78.xml"/><Relationship Id="rId4" Type="http://schemas.openxmlformats.org/officeDocument/2006/relationships/tags" Target="../tags/tag77.xml"/><Relationship Id="rId3" Type="http://schemas.openxmlformats.org/officeDocument/2006/relationships/tags" Target="../tags/tag76.xml"/><Relationship Id="rId2" Type="http://schemas.openxmlformats.org/officeDocument/2006/relationships/tags" Target="../tags/tag75.xml"/><Relationship Id="rId15" Type="http://schemas.openxmlformats.org/officeDocument/2006/relationships/tags" Target="../tags/tag87.xml"/><Relationship Id="rId14" Type="http://schemas.openxmlformats.org/officeDocument/2006/relationships/tags" Target="../tags/tag86.xml"/><Relationship Id="rId13" Type="http://schemas.openxmlformats.org/officeDocument/2006/relationships/tags" Target="../tags/tag85.xml"/><Relationship Id="rId12" Type="http://schemas.openxmlformats.org/officeDocument/2006/relationships/tags" Target="../tags/tag84.xml"/><Relationship Id="rId11" Type="http://schemas.openxmlformats.org/officeDocument/2006/relationships/tags" Target="../tags/tag83.xml"/><Relationship Id="rId10" Type="http://schemas.openxmlformats.org/officeDocument/2006/relationships/tags" Target="../tags/tag82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9" Type="http://schemas.openxmlformats.org/officeDocument/2006/relationships/tags" Target="../tags/tag94.xml"/><Relationship Id="rId8" Type="http://schemas.openxmlformats.org/officeDocument/2006/relationships/tags" Target="../tags/tag93.xml"/><Relationship Id="rId7" Type="http://schemas.openxmlformats.org/officeDocument/2006/relationships/tags" Target="../tags/tag92.xml"/><Relationship Id="rId6" Type="http://schemas.openxmlformats.org/officeDocument/2006/relationships/image" Target="../media/image1.emf"/><Relationship Id="rId5" Type="http://schemas.openxmlformats.org/officeDocument/2006/relationships/tags" Target="../tags/tag91.xml"/><Relationship Id="rId4" Type="http://schemas.openxmlformats.org/officeDocument/2006/relationships/tags" Target="../tags/tag90.xml"/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4" Type="http://schemas.openxmlformats.org/officeDocument/2006/relationships/tags" Target="../tags/tag99.xml"/><Relationship Id="rId13" Type="http://schemas.openxmlformats.org/officeDocument/2006/relationships/tags" Target="../tags/tag98.xml"/><Relationship Id="rId12" Type="http://schemas.openxmlformats.org/officeDocument/2006/relationships/tags" Target="../tags/tag97.xml"/><Relationship Id="rId11" Type="http://schemas.openxmlformats.org/officeDocument/2006/relationships/tags" Target="../tags/tag96.xml"/><Relationship Id="rId10" Type="http://schemas.openxmlformats.org/officeDocument/2006/relationships/tags" Target="../tags/tag95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直接连接符 5"/>
          <p:cNvCxnSpPr/>
          <p:nvPr>
            <p:custDataLst>
              <p:tags r:id="rId2"/>
            </p:custDataLst>
          </p:nvPr>
        </p:nvCxnSpPr>
        <p:spPr>
          <a:xfrm>
            <a:off x="3169227" y="4337260"/>
            <a:ext cx="5839691" cy="0"/>
          </a:xfrm>
          <a:prstGeom prst="line">
            <a:avLst/>
          </a:prstGeom>
          <a:ln w="12700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图片 6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 cstate="screen"/>
          <a:stretch>
            <a:fillRect/>
          </a:stretch>
        </p:blipFill>
        <p:spPr>
          <a:xfrm>
            <a:off x="5555385" y="736265"/>
            <a:ext cx="1081230" cy="540615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4" cstate="screen"/>
          <a:stretch>
            <a:fillRect/>
          </a:stretch>
        </p:blipFill>
        <p:spPr>
          <a:xfrm>
            <a:off x="5637523" y="6064338"/>
            <a:ext cx="969576" cy="484788"/>
          </a:xfrm>
          <a:prstGeom prst="rect">
            <a:avLst/>
          </a:prstGeom>
        </p:spPr>
      </p:pic>
      <p:sp>
        <p:nvSpPr>
          <p:cNvPr id="13" name="矩形 12"/>
          <p:cNvSpPr/>
          <p:nvPr>
            <p:custDataLst>
              <p:tags r:id="rId6"/>
            </p:custDataLst>
          </p:nvPr>
        </p:nvSpPr>
        <p:spPr>
          <a:xfrm>
            <a:off x="1495762" y="2134304"/>
            <a:ext cx="666076" cy="666076"/>
          </a:xfrm>
          <a:prstGeom prst="rect">
            <a:avLst/>
          </a:prstGeom>
          <a:solidFill>
            <a:schemeClr val="accent1">
              <a:lumMod val="40000"/>
              <a:lumOff val="60000"/>
              <a:alpha val="7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24" name="任意多边形: 形状 23"/>
          <p:cNvSpPr/>
          <p:nvPr>
            <p:custDataLst>
              <p:tags r:id="rId10"/>
            </p:custDataLst>
          </p:nvPr>
        </p:nvSpPr>
        <p:spPr>
          <a:xfrm rot="18900000">
            <a:off x="4900844" y="-1113414"/>
            <a:ext cx="2416626" cy="2453839"/>
          </a:xfrm>
          <a:custGeom>
            <a:avLst/>
            <a:gdLst>
              <a:gd name="connsiteX0" fmla="*/ 0 w 2595753"/>
              <a:gd name="connsiteY0" fmla="*/ 0 h 2595753"/>
              <a:gd name="connsiteX1" fmla="*/ 2595753 w 2595753"/>
              <a:gd name="connsiteY1" fmla="*/ 2595753 h 2595753"/>
              <a:gd name="connsiteX2" fmla="*/ 0 w 2595753"/>
              <a:gd name="connsiteY2" fmla="*/ 2595753 h 25957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95753" h="2595753">
                <a:moveTo>
                  <a:pt x="0" y="0"/>
                </a:moveTo>
                <a:lnTo>
                  <a:pt x="2595753" y="2595753"/>
                </a:lnTo>
                <a:lnTo>
                  <a:pt x="0" y="2595753"/>
                </a:lnTo>
                <a:close/>
              </a:path>
            </a:pathLst>
          </a:custGeom>
          <a:noFill/>
          <a:ln w="254000" cap="rnd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pSp>
        <p:nvGrpSpPr>
          <p:cNvPr id="9" name="组合 8"/>
          <p:cNvGrpSpPr/>
          <p:nvPr>
            <p:custDataLst>
              <p:tags r:id="rId11"/>
            </p:custDataLst>
          </p:nvPr>
        </p:nvGrpSpPr>
        <p:grpSpPr>
          <a:xfrm>
            <a:off x="10197219" y="3517776"/>
            <a:ext cx="1076601" cy="1057221"/>
            <a:chOff x="10197219" y="3517776"/>
            <a:chExt cx="1076601" cy="1057221"/>
          </a:xfrm>
          <a:solidFill>
            <a:schemeClr val="accent2"/>
          </a:solidFill>
        </p:grpSpPr>
        <p:sp>
          <p:nvSpPr>
            <p:cNvPr id="10" name="矩形 9"/>
            <p:cNvSpPr/>
            <p:nvPr>
              <p:custDataLst>
                <p:tags r:id="rId12"/>
              </p:custDataLst>
            </p:nvPr>
          </p:nvSpPr>
          <p:spPr>
            <a:xfrm>
              <a:off x="10607744" y="3517776"/>
              <a:ext cx="666076" cy="666076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矩形 10"/>
            <p:cNvSpPr/>
            <p:nvPr>
              <p:custDataLst>
                <p:tags r:id="rId13"/>
              </p:custDataLst>
            </p:nvPr>
          </p:nvSpPr>
          <p:spPr>
            <a:xfrm>
              <a:off x="10197219" y="4157579"/>
              <a:ext cx="417418" cy="417418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14" name="矩形 13"/>
          <p:cNvSpPr/>
          <p:nvPr>
            <p:custDataLst>
              <p:tags r:id="rId14"/>
            </p:custDataLst>
          </p:nvPr>
        </p:nvSpPr>
        <p:spPr>
          <a:xfrm>
            <a:off x="1828800" y="2486660"/>
            <a:ext cx="8599170" cy="1242060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13" hasCustomPrompt="1"/>
            <p:custDataLst>
              <p:tags r:id="rId15"/>
            </p:custDataLst>
          </p:nvPr>
        </p:nvSpPr>
        <p:spPr>
          <a:xfrm>
            <a:off x="3053498" y="4427560"/>
            <a:ext cx="1458380" cy="430246"/>
          </a:xfrm>
        </p:spPr>
        <p:txBody>
          <a:bodyPr lIns="90000" tIns="46800" rIns="90000" bIns="46800" anchor="ctr">
            <a:normAutofit/>
          </a:bodyPr>
          <a:lstStyle>
            <a:lvl1pPr marL="0" indent="0" algn="l"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zh-CN" altLang="en-US" dirty="0"/>
              <a:t>编辑文本</a:t>
            </a:r>
            <a:endParaRPr lang="zh-CN" altLang="en-US" dirty="0"/>
          </a:p>
        </p:txBody>
      </p:sp>
      <p:sp>
        <p:nvSpPr>
          <p:cNvPr id="20" name="文本占位符 19"/>
          <p:cNvSpPr>
            <a:spLocks noGrp="1"/>
          </p:cNvSpPr>
          <p:nvPr>
            <p:ph type="body" sz="quarter" idx="14" hasCustomPrompt="1"/>
            <p:custDataLst>
              <p:tags r:id="rId16"/>
            </p:custDataLst>
          </p:nvPr>
        </p:nvSpPr>
        <p:spPr>
          <a:xfrm>
            <a:off x="7680124" y="4427560"/>
            <a:ext cx="1458380" cy="430246"/>
          </a:xfrm>
        </p:spPr>
        <p:txBody>
          <a:bodyPr lIns="90000" tIns="46800" rIns="90000" bIns="46800" anchor="ctr">
            <a:normAutofit/>
          </a:bodyPr>
          <a:lstStyle>
            <a:lvl1pPr marL="0" indent="0" algn="r"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zh-CN" altLang="en-US" dirty="0"/>
              <a:t>编辑文本</a:t>
            </a:r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7"/>
            </p:custDataLst>
          </p:nvPr>
        </p:nvSpPr>
        <p:spPr>
          <a:xfrm>
            <a:off x="2047404" y="2419564"/>
            <a:ext cx="8097191" cy="1240214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5400" spc="600" baseline="0">
                <a:solidFill>
                  <a:schemeClr val="tx1">
                    <a:lumMod val="85000"/>
                    <a:lumOff val="15000"/>
                  </a:schemeClr>
                </a:solidFill>
                <a:ea typeface="汉仪旗黑-85S" panose="00020600040101010101" pitchFamily="18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18"/>
            </p:custDataLst>
          </p:nvPr>
        </p:nvSpPr>
        <p:spPr>
          <a:xfrm>
            <a:off x="2047404" y="3775744"/>
            <a:ext cx="8097191" cy="497945"/>
          </a:xfrm>
        </p:spPr>
        <p:txBody>
          <a:bodyPr lIns="90000" tIns="46800" rIns="90000" bIns="46800">
            <a:norm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2400" u="none" strike="noStrike" kern="1200" cap="none" spc="2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>
            <p:custDataLst>
              <p:tags r:id="rId2"/>
            </p:custDataLst>
          </p:nvPr>
        </p:nvGrpSpPr>
        <p:grpSpPr>
          <a:xfrm>
            <a:off x="10504763" y="-564702"/>
            <a:ext cx="1201704" cy="1201704"/>
            <a:chOff x="10504763" y="-597753"/>
            <a:chExt cx="1201704" cy="1201704"/>
          </a:xfrm>
        </p:grpSpPr>
        <p:sp>
          <p:nvSpPr>
            <p:cNvPr id="14" name="任意多边形: 形状 13"/>
            <p:cNvSpPr/>
            <p:nvPr>
              <p:custDataLst>
                <p:tags r:id="rId3"/>
              </p:custDataLst>
            </p:nvPr>
          </p:nvSpPr>
          <p:spPr>
            <a:xfrm rot="18900000">
              <a:off x="10504763" y="-597753"/>
              <a:ext cx="1201704" cy="1201704"/>
            </a:xfrm>
            <a:custGeom>
              <a:avLst/>
              <a:gdLst>
                <a:gd name="connsiteX0" fmla="*/ 0 w 1201704"/>
                <a:gd name="connsiteY0" fmla="*/ 0 h 1201704"/>
                <a:gd name="connsiteX1" fmla="*/ 1201704 w 1201704"/>
                <a:gd name="connsiteY1" fmla="*/ 1201704 h 1201704"/>
                <a:gd name="connsiteX2" fmla="*/ 0 w 1201704"/>
                <a:gd name="connsiteY2" fmla="*/ 1201703 h 12017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01704" h="1201704">
                  <a:moveTo>
                    <a:pt x="0" y="0"/>
                  </a:moveTo>
                  <a:lnTo>
                    <a:pt x="1201704" y="1201704"/>
                  </a:lnTo>
                  <a:lnTo>
                    <a:pt x="0" y="1201703"/>
                  </a:lnTo>
                  <a:close/>
                </a:path>
              </a:pathLst>
            </a:custGeom>
            <a:noFill/>
            <a:ln w="76200" cap="rnd">
              <a:solidFill>
                <a:schemeClr val="accent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zh-CN" alt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pic>
          <p:nvPicPr>
            <p:cNvPr id="17" name="图片 16"/>
            <p:cNvPicPr>
              <a:picLocks noChangeAspect="1"/>
            </p:cNvPicPr>
            <p:nvPr>
              <p:custDataLst>
                <p:tags r:id="rId4"/>
              </p:custDataLst>
            </p:nvPr>
          </p:nvPicPr>
          <p:blipFill>
            <a:blip r:embed="rId5" cstate="screen"/>
            <a:stretch>
              <a:fillRect/>
            </a:stretch>
          </p:blipFill>
          <p:spPr>
            <a:xfrm>
              <a:off x="10564998" y="3099"/>
              <a:ext cx="1081230" cy="540615"/>
            </a:xfrm>
            <a:prstGeom prst="rect">
              <a:avLst/>
            </a:prstGeom>
          </p:spPr>
        </p:pic>
      </p:grp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9"/>
            </p:custDataLst>
          </p:nvPr>
        </p:nvSpPr>
        <p:spPr>
          <a:xfrm>
            <a:off x="669930" y="952508"/>
            <a:ext cx="10852237" cy="5388907"/>
          </a:xfrm>
        </p:spPr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grpSp>
        <p:nvGrpSpPr>
          <p:cNvPr id="6" name="组合 5"/>
          <p:cNvGrpSpPr/>
          <p:nvPr>
            <p:custDataLst>
              <p:tags r:id="rId5"/>
            </p:custDataLst>
          </p:nvPr>
        </p:nvGrpSpPr>
        <p:grpSpPr>
          <a:xfrm>
            <a:off x="5269393" y="5915716"/>
            <a:ext cx="1653212" cy="1653213"/>
            <a:chOff x="5269393" y="5915716"/>
            <a:chExt cx="1653212" cy="1653213"/>
          </a:xfrm>
        </p:grpSpPr>
        <p:sp>
          <p:nvSpPr>
            <p:cNvPr id="7" name="任意多边形: 形状 6"/>
            <p:cNvSpPr/>
            <p:nvPr>
              <p:custDataLst>
                <p:tags r:id="rId6"/>
              </p:custDataLst>
            </p:nvPr>
          </p:nvSpPr>
          <p:spPr>
            <a:xfrm rot="8100000">
              <a:off x="5269393" y="5915716"/>
              <a:ext cx="1653212" cy="1653213"/>
            </a:xfrm>
            <a:custGeom>
              <a:avLst/>
              <a:gdLst>
                <a:gd name="connsiteX0" fmla="*/ 0 w 1653212"/>
                <a:gd name="connsiteY0" fmla="*/ 1653213 h 1653213"/>
                <a:gd name="connsiteX1" fmla="*/ 0 w 1653212"/>
                <a:gd name="connsiteY1" fmla="*/ 0 h 1653213"/>
                <a:gd name="connsiteX2" fmla="*/ 1653212 w 1653212"/>
                <a:gd name="connsiteY2" fmla="*/ 1653213 h 16532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53212" h="1653213">
                  <a:moveTo>
                    <a:pt x="0" y="1653213"/>
                  </a:moveTo>
                  <a:lnTo>
                    <a:pt x="0" y="0"/>
                  </a:lnTo>
                  <a:lnTo>
                    <a:pt x="1653212" y="1653213"/>
                  </a:lnTo>
                  <a:close/>
                </a:path>
              </a:pathLst>
            </a:custGeom>
            <a:noFill/>
            <a:ln w="254000" cap="rnd">
              <a:solidFill>
                <a:schemeClr val="accent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zh-CN" alt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pic>
          <p:nvPicPr>
            <p:cNvPr id="8" name="图片 7"/>
            <p:cNvPicPr>
              <a:picLocks noChangeAspect="1"/>
            </p:cNvPicPr>
            <p:nvPr>
              <p:custDataLst>
                <p:tags r:id="rId7"/>
              </p:custDataLst>
            </p:nvPr>
          </p:nvPicPr>
          <p:blipFill>
            <a:blip r:embed="rId8" cstate="screen"/>
            <a:stretch>
              <a:fillRect/>
            </a:stretch>
          </p:blipFill>
          <p:spPr>
            <a:xfrm rot="10800000">
              <a:off x="5555385" y="6317385"/>
              <a:ext cx="1081230" cy="540615"/>
            </a:xfrm>
            <a:prstGeom prst="rect">
              <a:avLst/>
            </a:prstGeom>
          </p:spPr>
        </p:pic>
      </p:grpSp>
      <p:grpSp>
        <p:nvGrpSpPr>
          <p:cNvPr id="9" name="组合 8"/>
          <p:cNvGrpSpPr/>
          <p:nvPr>
            <p:custDataLst>
              <p:tags r:id="rId9"/>
            </p:custDataLst>
          </p:nvPr>
        </p:nvGrpSpPr>
        <p:grpSpPr>
          <a:xfrm>
            <a:off x="2750213" y="2016254"/>
            <a:ext cx="811134" cy="806524"/>
            <a:chOff x="2750213" y="2016254"/>
            <a:chExt cx="811134" cy="806524"/>
          </a:xfrm>
        </p:grpSpPr>
        <p:sp>
          <p:nvSpPr>
            <p:cNvPr id="10" name="矩形 9"/>
            <p:cNvSpPr/>
            <p:nvPr>
              <p:custDataLst>
                <p:tags r:id="rId10"/>
              </p:custDataLst>
            </p:nvPr>
          </p:nvSpPr>
          <p:spPr>
            <a:xfrm>
              <a:off x="3065538" y="2016254"/>
              <a:ext cx="495809" cy="495809"/>
            </a:xfrm>
            <a:prstGeom prst="rect">
              <a:avLst/>
            </a:prstGeom>
            <a:solidFill>
              <a:schemeClr val="accent1">
                <a:alpha val="7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矩形 10"/>
            <p:cNvSpPr/>
            <p:nvPr>
              <p:custDataLst>
                <p:tags r:id="rId11"/>
              </p:custDataLst>
            </p:nvPr>
          </p:nvSpPr>
          <p:spPr>
            <a:xfrm>
              <a:off x="2750213" y="2512063"/>
              <a:ext cx="310715" cy="310715"/>
            </a:xfrm>
            <a:prstGeom prst="rect">
              <a:avLst/>
            </a:prstGeom>
            <a:solidFill>
              <a:schemeClr val="accent1">
                <a:alpha val="34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12" name="矩形 11"/>
          <p:cNvSpPr/>
          <p:nvPr>
            <p:custDataLst>
              <p:tags r:id="rId12"/>
            </p:custDataLst>
          </p:nvPr>
        </p:nvSpPr>
        <p:spPr>
          <a:xfrm>
            <a:off x="8688548" y="3912111"/>
            <a:ext cx="310715" cy="31071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3"/>
            </p:custDataLst>
          </p:nvPr>
        </p:nvSpPr>
        <p:spPr>
          <a:xfrm>
            <a:off x="3428169" y="2258626"/>
            <a:ext cx="5335659" cy="1200329"/>
          </a:xfrm>
        </p:spPr>
        <p:txBody>
          <a:bodyPr vert="horz" lIns="90000" tIns="46800" rIns="90000" bIns="46800" rtlCol="0" anchor="t" anchorCtr="0">
            <a:no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7800" b="1" i="0" u="none" strike="noStrike" kern="1200" cap="none" spc="6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旗黑-85S" panose="00020600040101010101" pitchFamily="18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编辑标题</a:t>
            </a:r>
            <a:endParaRPr dirty="0">
              <a:sym typeface="+mn-ea"/>
            </a:endParaRPr>
          </a:p>
        </p:txBody>
      </p:sp>
      <p:sp>
        <p:nvSpPr>
          <p:cNvPr id="14" name="文本占位符 13"/>
          <p:cNvSpPr>
            <a:spLocks noGrp="1"/>
          </p:cNvSpPr>
          <p:nvPr>
            <p:ph type="body" sz="quarter" idx="13" hasCustomPrompt="1"/>
            <p:custDataLst>
              <p:tags r:id="rId14"/>
            </p:custDataLst>
          </p:nvPr>
        </p:nvSpPr>
        <p:spPr>
          <a:xfrm>
            <a:off x="3428169" y="3638559"/>
            <a:ext cx="5354637" cy="495810"/>
          </a:xfrm>
        </p:spPr>
        <p:txBody>
          <a:bodyPr>
            <a:normAutofit/>
          </a:bodyPr>
          <a:lstStyle>
            <a:lvl1pPr marL="0" indent="0" algn="ctr">
              <a:buNone/>
              <a:defRPr sz="2000" spc="2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单击此处编辑副标题内容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838200" y="794326"/>
            <a:ext cx="10515600" cy="540484"/>
          </a:xfrm>
        </p:spPr>
        <p:txBody>
          <a:bodyPr>
            <a:normAutofit/>
          </a:bodyPr>
          <a:lstStyle>
            <a:lvl1pPr>
              <a:defRPr sz="2200" b="1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/>
              <a:t>单击此处添加标题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grpSp>
        <p:nvGrpSpPr>
          <p:cNvPr id="6" name="组合 5"/>
          <p:cNvGrpSpPr/>
          <p:nvPr>
            <p:custDataLst>
              <p:tags r:id="rId6"/>
            </p:custDataLst>
          </p:nvPr>
        </p:nvGrpSpPr>
        <p:grpSpPr>
          <a:xfrm>
            <a:off x="-5715" y="0"/>
            <a:ext cx="1261745" cy="955675"/>
            <a:chOff x="-5475" y="-1"/>
            <a:chExt cx="1261620" cy="955745"/>
          </a:xfrm>
        </p:grpSpPr>
        <p:sp>
          <p:nvSpPr>
            <p:cNvPr id="9" name="直角三角形 8"/>
            <p:cNvSpPr/>
            <p:nvPr>
              <p:custDataLst>
                <p:tags r:id="rId7"/>
              </p:custDataLst>
            </p:nvPr>
          </p:nvSpPr>
          <p:spPr>
            <a:xfrm flipV="1">
              <a:off x="-5475" y="-1"/>
              <a:ext cx="1261620" cy="955745"/>
            </a:xfrm>
            <a:prstGeom prst="rtTriangle">
              <a:avLst/>
            </a:prstGeom>
            <a:solidFill>
              <a:schemeClr val="accent1">
                <a:alpha val="4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直角三角形 9"/>
            <p:cNvSpPr/>
            <p:nvPr>
              <p:custDataLst>
                <p:tags r:id="rId8"/>
              </p:custDataLst>
            </p:nvPr>
          </p:nvSpPr>
          <p:spPr>
            <a:xfrm flipV="1">
              <a:off x="-5475" y="-1"/>
              <a:ext cx="1103411" cy="835893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15" name="Freeform 9"/>
          <p:cNvSpPr/>
          <p:nvPr>
            <p:custDataLst>
              <p:tags r:id="rId9"/>
            </p:custDataLst>
          </p:nvPr>
        </p:nvSpPr>
        <p:spPr>
          <a:xfrm>
            <a:off x="11043138" y="4289310"/>
            <a:ext cx="1126957" cy="2253919"/>
          </a:xfrm>
          <a:custGeom>
            <a:avLst/>
            <a:gdLst>
              <a:gd name="connsiteX0" fmla="*/ 852673 w 852673"/>
              <a:gd name="connsiteY0" fmla="*/ 0 h 1705350"/>
              <a:gd name="connsiteX1" fmla="*/ 852671 w 852673"/>
              <a:gd name="connsiteY1" fmla="*/ 1705350 h 1705350"/>
              <a:gd name="connsiteX2" fmla="*/ 0 w 852673"/>
              <a:gd name="connsiteY2" fmla="*/ 852676 h 1705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52673" h="1705350">
                <a:moveTo>
                  <a:pt x="852673" y="0"/>
                </a:moveTo>
                <a:lnTo>
                  <a:pt x="852671" y="1705350"/>
                </a:lnTo>
                <a:lnTo>
                  <a:pt x="0" y="852676"/>
                </a:lnTo>
                <a:close/>
              </a:path>
            </a:pathLst>
          </a:custGeom>
          <a:noFill/>
          <a:ln w="76200" cap="rnd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kumimoji="1" lang="zh-CN" altLang="en-US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16" name="图片 15"/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11" cstate="screen"/>
          <a:stretch>
            <a:fillRect/>
          </a:stretch>
        </p:blipFill>
        <p:spPr>
          <a:xfrm rot="5400000">
            <a:off x="11117357" y="5159252"/>
            <a:ext cx="1429406" cy="71470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292800" y="304200"/>
            <a:ext cx="11606400" cy="6249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6"/>
            </p:custDataLst>
          </p:nvPr>
        </p:nvSpPr>
        <p:spPr>
          <a:xfrm>
            <a:off x="1281600" y="1249200"/>
            <a:ext cx="9626400" cy="723600"/>
          </a:xfrm>
        </p:spPr>
        <p:txBody>
          <a:bodyPr anchor="ctr">
            <a:normAutofit/>
          </a:bodyPr>
          <a:lstStyle>
            <a:lvl1pPr marL="0" indent="0">
              <a:buFont typeface="Arial" panose="020B0604020202020204" pitchFamily="34" charset="0"/>
              <a:buNone/>
              <a:defRPr sz="3200" b="1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 hasCustomPrompt="1"/>
            <p:custDataLst>
              <p:tags r:id="rId7"/>
            </p:custDataLst>
          </p:nvPr>
        </p:nvSpPr>
        <p:spPr>
          <a:xfrm>
            <a:off x="1281113" y="2163600"/>
            <a:ext cx="9626600" cy="3445200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/>
              <a:t>单击此处添加文本</a:t>
            </a:r>
            <a:endParaRPr lang="zh-CN" altLang="en-US" dirty="0"/>
          </a:p>
        </p:txBody>
      </p:sp>
      <p:sp>
        <p:nvSpPr>
          <p:cNvPr id="15" name="Freeform 7"/>
          <p:cNvSpPr/>
          <p:nvPr>
            <p:custDataLst>
              <p:tags r:id="rId8"/>
            </p:custDataLst>
          </p:nvPr>
        </p:nvSpPr>
        <p:spPr>
          <a:xfrm>
            <a:off x="35561" y="270756"/>
            <a:ext cx="846836" cy="1693676"/>
          </a:xfrm>
          <a:custGeom>
            <a:avLst/>
            <a:gdLst>
              <a:gd name="connsiteX0" fmla="*/ 0 w 846836"/>
              <a:gd name="connsiteY0" fmla="*/ 0 h 1693676"/>
              <a:gd name="connsiteX1" fmla="*/ 846836 w 846836"/>
              <a:gd name="connsiteY1" fmla="*/ 846840 h 1693676"/>
              <a:gd name="connsiteX2" fmla="*/ 0 w 846836"/>
              <a:gd name="connsiteY2" fmla="*/ 1693676 h 16936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46836" h="1693676">
                <a:moveTo>
                  <a:pt x="0" y="0"/>
                </a:moveTo>
                <a:lnTo>
                  <a:pt x="846836" y="846840"/>
                </a:lnTo>
                <a:lnTo>
                  <a:pt x="0" y="1693676"/>
                </a:lnTo>
                <a:close/>
              </a:path>
            </a:pathLst>
          </a:custGeom>
          <a:noFill/>
          <a:ln w="76200" cap="rnd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kumimoji="1" lang="zh-CN" altLang="en-US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17" name="图片 16"/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0" cstate="screen"/>
          <a:stretch>
            <a:fillRect/>
          </a:stretch>
        </p:blipFill>
        <p:spPr>
          <a:xfrm rot="16200000">
            <a:off x="-237740" y="847270"/>
            <a:ext cx="1081325" cy="540662"/>
          </a:xfrm>
          <a:prstGeom prst="rect">
            <a:avLst/>
          </a:prstGeom>
        </p:spPr>
      </p:pic>
      <p:sp>
        <p:nvSpPr>
          <p:cNvPr id="18" name="Freeform 9"/>
          <p:cNvSpPr/>
          <p:nvPr>
            <p:custDataLst>
              <p:tags r:id="rId11"/>
            </p:custDataLst>
          </p:nvPr>
        </p:nvSpPr>
        <p:spPr>
          <a:xfrm>
            <a:off x="11317422" y="4837879"/>
            <a:ext cx="852673" cy="1705350"/>
          </a:xfrm>
          <a:custGeom>
            <a:avLst/>
            <a:gdLst>
              <a:gd name="connsiteX0" fmla="*/ 852673 w 852673"/>
              <a:gd name="connsiteY0" fmla="*/ 0 h 1705350"/>
              <a:gd name="connsiteX1" fmla="*/ 852671 w 852673"/>
              <a:gd name="connsiteY1" fmla="*/ 1705350 h 1705350"/>
              <a:gd name="connsiteX2" fmla="*/ 0 w 852673"/>
              <a:gd name="connsiteY2" fmla="*/ 852676 h 1705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52673" h="1705350">
                <a:moveTo>
                  <a:pt x="852673" y="0"/>
                </a:moveTo>
                <a:lnTo>
                  <a:pt x="852671" y="1705350"/>
                </a:lnTo>
                <a:lnTo>
                  <a:pt x="0" y="852676"/>
                </a:lnTo>
                <a:close/>
              </a:path>
            </a:pathLst>
          </a:custGeom>
          <a:noFill/>
          <a:ln w="76200" cap="rnd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kumimoji="1" lang="zh-CN" altLang="en-US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1" name="图片 20"/>
          <p:cNvPicPr>
            <a:picLocks noChangeAspect="1"/>
          </p:cNvPicPr>
          <p:nvPr>
            <p:custDataLst>
              <p:tags r:id="rId12"/>
            </p:custDataLst>
          </p:nvPr>
        </p:nvPicPr>
        <p:blipFill>
          <a:blip r:embed="rId10" cstate="screen"/>
          <a:stretch>
            <a:fillRect/>
          </a:stretch>
        </p:blipFill>
        <p:spPr>
          <a:xfrm rot="5400000">
            <a:off x="11378279" y="5420174"/>
            <a:ext cx="1081510" cy="54075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>
            <p:custDataLst>
              <p:tags r:id="rId2"/>
            </p:custDataLst>
          </p:nvPr>
        </p:nvSpPr>
        <p:spPr>
          <a:xfrm>
            <a:off x="0" y="0"/>
            <a:ext cx="4823460" cy="6858635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dirty="0">
              <a:solidFill>
                <a:schemeClr val="tx1">
                  <a:lumMod val="85000"/>
                  <a:lumOff val="15000"/>
                </a:schemeClr>
              </a:solidFill>
              <a:sym typeface="+mn-ea"/>
            </a:endParaRPr>
          </a:p>
        </p:txBody>
      </p:sp>
      <p:grpSp>
        <p:nvGrpSpPr>
          <p:cNvPr id="12" name="组合 11"/>
          <p:cNvGrpSpPr/>
          <p:nvPr>
            <p:custDataLst>
              <p:tags r:id="rId3"/>
            </p:custDataLst>
          </p:nvPr>
        </p:nvGrpSpPr>
        <p:grpSpPr>
          <a:xfrm flipH="1">
            <a:off x="206661" y="5620233"/>
            <a:ext cx="1013606" cy="1007845"/>
            <a:chOff x="267875" y="162991"/>
            <a:chExt cx="811134" cy="806524"/>
          </a:xfrm>
        </p:grpSpPr>
        <p:sp>
          <p:nvSpPr>
            <p:cNvPr id="14" name="矩形 13"/>
            <p:cNvSpPr/>
            <p:nvPr>
              <p:custDataLst>
                <p:tags r:id="rId4"/>
              </p:custDataLst>
            </p:nvPr>
          </p:nvSpPr>
          <p:spPr>
            <a:xfrm>
              <a:off x="583200" y="162991"/>
              <a:ext cx="495809" cy="495809"/>
            </a:xfrm>
            <a:prstGeom prst="rect">
              <a:avLst/>
            </a:prstGeom>
            <a:solidFill>
              <a:schemeClr val="accent1">
                <a:alpha val="7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5" name="矩形 14"/>
            <p:cNvSpPr/>
            <p:nvPr>
              <p:custDataLst>
                <p:tags r:id="rId5"/>
              </p:custDataLst>
            </p:nvPr>
          </p:nvSpPr>
          <p:spPr>
            <a:xfrm>
              <a:off x="267875" y="658800"/>
              <a:ext cx="310715" cy="310715"/>
            </a:xfrm>
            <a:prstGeom prst="rect">
              <a:avLst/>
            </a:prstGeom>
            <a:solidFill>
              <a:schemeClr val="accent1">
                <a:alpha val="34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6"/>
            </p:custDataLst>
          </p:nvPr>
        </p:nvSpPr>
        <p:spPr>
          <a:xfrm>
            <a:off x="582930" y="770255"/>
            <a:ext cx="3959860" cy="882015"/>
          </a:xfrm>
        </p:spPr>
        <p:txBody>
          <a:bodyPr anchor="ctr">
            <a:normAutofit/>
          </a:bodyPr>
          <a:lstStyle>
            <a:lvl1pPr>
              <a:defRPr sz="3200" b="1" u="none" strike="noStrike" kern="1200" cap="none" spc="2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0"/>
            </p:custDataLst>
          </p:nvPr>
        </p:nvSpPr>
        <p:spPr>
          <a:xfrm>
            <a:off x="586740" y="1764030"/>
            <a:ext cx="3956685" cy="4093210"/>
          </a:xfrm>
        </p:spPr>
        <p:txBody>
          <a:bodyPr>
            <a:normAutofit/>
          </a:bodyPr>
          <a:lstStyle>
            <a:lvl1pPr marL="0" indent="0">
              <a:lnSpc>
                <a:spcPct val="130000"/>
              </a:lnSpc>
              <a:spcAft>
                <a:spcPts val="1000"/>
              </a:spcAft>
              <a:buNone/>
              <a:defRPr sz="16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lnSpc>
                <a:spcPct val="130000"/>
              </a:lnSpc>
              <a:spcAft>
                <a:spcPts val="1000"/>
              </a:spcAft>
              <a:defRPr sz="16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lnSpc>
                <a:spcPct val="130000"/>
              </a:lnSpc>
              <a:spcAft>
                <a:spcPts val="1000"/>
              </a:spcAft>
              <a:defRPr sz="16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lnSpc>
                <a:spcPct val="130000"/>
              </a:lnSpc>
              <a:spcAft>
                <a:spcPts val="1000"/>
              </a:spcAft>
              <a:defRPr sz="16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lnSpc>
                <a:spcPct val="130000"/>
              </a:lnSpc>
              <a:spcAft>
                <a:spcPts val="1000"/>
              </a:spcAft>
              <a:defRPr sz="16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1"/>
            </p:custDataLst>
          </p:nvPr>
        </p:nvSpPr>
        <p:spPr>
          <a:xfrm>
            <a:off x="5101200" y="769938"/>
            <a:ext cx="6480000" cy="5087937"/>
          </a:xfrm>
        </p:spPr>
        <p:txBody>
          <a:bodyPr>
            <a:normAutofit/>
          </a:bodyPr>
          <a:lstStyle>
            <a:lvl1pPr>
              <a:lnSpc>
                <a:spcPct val="130000"/>
              </a:lnSpc>
              <a:spcAft>
                <a:spcPts val="1000"/>
              </a:spcAft>
              <a:defRPr sz="16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lnSpc>
                <a:spcPct val="130000"/>
              </a:lnSpc>
              <a:spcAft>
                <a:spcPts val="1000"/>
              </a:spcAft>
              <a:defRPr sz="16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lnSpc>
                <a:spcPct val="130000"/>
              </a:lnSpc>
              <a:spcAft>
                <a:spcPts val="1000"/>
              </a:spcAft>
              <a:defRPr sz="16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lnSpc>
                <a:spcPct val="130000"/>
              </a:lnSpc>
              <a:spcAft>
                <a:spcPts val="1000"/>
              </a:spcAft>
              <a:defRPr sz="16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lnSpc>
                <a:spcPct val="130000"/>
              </a:lnSpc>
              <a:spcAft>
                <a:spcPts val="1000"/>
              </a:spcAft>
              <a:defRPr sz="16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>
            <p:custDataLst>
              <p:tags r:id="rId2"/>
            </p:custDataLst>
          </p:nvPr>
        </p:nvSpPr>
        <p:spPr>
          <a:xfrm>
            <a:off x="0" y="0"/>
            <a:ext cx="12192000" cy="26640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olidFill>
                <a:schemeClr val="tx1">
                  <a:lumMod val="85000"/>
                  <a:lumOff val="15000"/>
                </a:schemeClr>
              </a:solidFill>
              <a:sym typeface="+mn-ea"/>
            </a:endParaRPr>
          </a:p>
        </p:txBody>
      </p:sp>
      <p:grpSp>
        <p:nvGrpSpPr>
          <p:cNvPr id="8" name="组合 7"/>
          <p:cNvGrpSpPr/>
          <p:nvPr>
            <p:custDataLst>
              <p:tags r:id="rId3"/>
            </p:custDataLst>
          </p:nvPr>
        </p:nvGrpSpPr>
        <p:grpSpPr>
          <a:xfrm>
            <a:off x="10504763" y="-575719"/>
            <a:ext cx="1201704" cy="1201704"/>
            <a:chOff x="10504763" y="-597753"/>
            <a:chExt cx="1201704" cy="1201704"/>
          </a:xfrm>
        </p:grpSpPr>
        <p:sp>
          <p:nvSpPr>
            <p:cNvPr id="17" name="任意多边形: 形状 16"/>
            <p:cNvSpPr/>
            <p:nvPr>
              <p:custDataLst>
                <p:tags r:id="rId4"/>
              </p:custDataLst>
            </p:nvPr>
          </p:nvSpPr>
          <p:spPr>
            <a:xfrm rot="18900000">
              <a:off x="10504763" y="-597753"/>
              <a:ext cx="1201704" cy="1201704"/>
            </a:xfrm>
            <a:custGeom>
              <a:avLst/>
              <a:gdLst>
                <a:gd name="connsiteX0" fmla="*/ 0 w 1201704"/>
                <a:gd name="connsiteY0" fmla="*/ 0 h 1201704"/>
                <a:gd name="connsiteX1" fmla="*/ 1201704 w 1201704"/>
                <a:gd name="connsiteY1" fmla="*/ 1201704 h 1201704"/>
                <a:gd name="connsiteX2" fmla="*/ 0 w 1201704"/>
                <a:gd name="connsiteY2" fmla="*/ 1201703 h 12017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01704" h="1201704">
                  <a:moveTo>
                    <a:pt x="0" y="0"/>
                  </a:moveTo>
                  <a:lnTo>
                    <a:pt x="1201704" y="1201704"/>
                  </a:lnTo>
                  <a:lnTo>
                    <a:pt x="0" y="1201703"/>
                  </a:lnTo>
                  <a:close/>
                </a:path>
              </a:pathLst>
            </a:custGeom>
            <a:noFill/>
            <a:ln w="76200" cap="rnd">
              <a:solidFill>
                <a:schemeClr val="accent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zh-CN" alt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pic>
          <p:nvPicPr>
            <p:cNvPr id="16" name="图片 15"/>
            <p:cNvPicPr>
              <a:picLocks noChangeAspect="1"/>
            </p:cNvPicPr>
            <p:nvPr>
              <p:custDataLst>
                <p:tags r:id="rId5"/>
              </p:custDataLst>
            </p:nvPr>
          </p:nvPicPr>
          <p:blipFill>
            <a:blip r:embed="rId6" cstate="screen"/>
            <a:stretch>
              <a:fillRect/>
            </a:stretch>
          </p:blipFill>
          <p:spPr>
            <a:xfrm>
              <a:off x="10564998" y="3099"/>
              <a:ext cx="1081230" cy="540615"/>
            </a:xfrm>
            <a:prstGeom prst="rect">
              <a:avLst/>
            </a:prstGeom>
          </p:spPr>
        </p:pic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12000" y="781200"/>
            <a:ext cx="10976400" cy="626400"/>
          </a:xfrm>
        </p:spPr>
        <p:txBody>
          <a:bodyPr anchor="ctr"/>
          <a:lstStyle>
            <a:lvl1pPr algn="ctr">
              <a:defRPr sz="3600" b="1" u="none" strike="noStrike" kern="1200" cap="none" spc="2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1"/>
            </p:custDataLst>
          </p:nvPr>
        </p:nvSpPr>
        <p:spPr>
          <a:xfrm>
            <a:off x="612000" y="1659600"/>
            <a:ext cx="10975975" cy="828000"/>
          </a:xfrm>
        </p:spPr>
        <p:txBody>
          <a:bodyPr>
            <a:normAutofit/>
          </a:bodyPr>
          <a:lstStyle>
            <a:lvl1pPr algn="ctr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defRPr sz="16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2"/>
            </p:custDataLst>
          </p:nvPr>
        </p:nvSpPr>
        <p:spPr>
          <a:xfrm>
            <a:off x="612775" y="2808000"/>
            <a:ext cx="10965600" cy="3430800"/>
          </a:xfrm>
        </p:spPr>
        <p:txBody>
          <a:bodyPr>
            <a:normAutofit/>
          </a:bodyPr>
          <a:lstStyle>
            <a:lvl1pPr>
              <a:lnSpc>
                <a:spcPct val="130000"/>
              </a:lnSpc>
              <a:spcAft>
                <a:spcPts val="1000"/>
              </a:spcAft>
              <a:defRPr sz="16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lnSpc>
                <a:spcPct val="130000"/>
              </a:lnSpc>
              <a:spcAft>
                <a:spcPts val="1000"/>
              </a:spcAft>
              <a:defRPr sz="16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lnSpc>
                <a:spcPct val="130000"/>
              </a:lnSpc>
              <a:spcAft>
                <a:spcPts val="1000"/>
              </a:spcAft>
              <a:defRPr sz="16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lnSpc>
                <a:spcPct val="130000"/>
              </a:lnSpc>
              <a:spcAft>
                <a:spcPts val="1000"/>
              </a:spcAft>
              <a:defRPr sz="16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lnSpc>
                <a:spcPct val="130000"/>
              </a:lnSpc>
              <a:spcAft>
                <a:spcPts val="1000"/>
              </a:spcAft>
              <a:defRPr sz="16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>
            <p:custDataLst>
              <p:tags r:id="rId2"/>
            </p:custDataLst>
          </p:nvPr>
        </p:nvGrpSpPr>
        <p:grpSpPr>
          <a:xfrm>
            <a:off x="10504763" y="-564702"/>
            <a:ext cx="1201704" cy="1201704"/>
            <a:chOff x="10504763" y="-597753"/>
            <a:chExt cx="1201704" cy="1201704"/>
          </a:xfrm>
        </p:grpSpPr>
        <p:sp>
          <p:nvSpPr>
            <p:cNvPr id="14" name="任意多边形: 形状 13"/>
            <p:cNvSpPr/>
            <p:nvPr>
              <p:custDataLst>
                <p:tags r:id="rId3"/>
              </p:custDataLst>
            </p:nvPr>
          </p:nvSpPr>
          <p:spPr>
            <a:xfrm rot="18900000">
              <a:off x="10504763" y="-597753"/>
              <a:ext cx="1201704" cy="1201704"/>
            </a:xfrm>
            <a:custGeom>
              <a:avLst/>
              <a:gdLst>
                <a:gd name="connsiteX0" fmla="*/ 0 w 1201704"/>
                <a:gd name="connsiteY0" fmla="*/ 0 h 1201704"/>
                <a:gd name="connsiteX1" fmla="*/ 1201704 w 1201704"/>
                <a:gd name="connsiteY1" fmla="*/ 1201704 h 1201704"/>
                <a:gd name="connsiteX2" fmla="*/ 0 w 1201704"/>
                <a:gd name="connsiteY2" fmla="*/ 1201703 h 12017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01704" h="1201704">
                  <a:moveTo>
                    <a:pt x="0" y="0"/>
                  </a:moveTo>
                  <a:lnTo>
                    <a:pt x="1201704" y="1201704"/>
                  </a:lnTo>
                  <a:lnTo>
                    <a:pt x="0" y="1201703"/>
                  </a:lnTo>
                  <a:close/>
                </a:path>
              </a:pathLst>
            </a:custGeom>
            <a:noFill/>
            <a:ln w="76200" cap="rnd">
              <a:solidFill>
                <a:schemeClr val="accent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zh-CN" alt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pic>
          <p:nvPicPr>
            <p:cNvPr id="17" name="图片 16"/>
            <p:cNvPicPr>
              <a:picLocks noChangeAspect="1"/>
            </p:cNvPicPr>
            <p:nvPr>
              <p:custDataLst>
                <p:tags r:id="rId4"/>
              </p:custDataLst>
            </p:nvPr>
          </p:nvPicPr>
          <p:blipFill>
            <a:blip r:embed="rId5" cstate="screen"/>
            <a:stretch>
              <a:fillRect/>
            </a:stretch>
          </p:blipFill>
          <p:spPr>
            <a:xfrm>
              <a:off x="10564998" y="3099"/>
              <a:ext cx="1081230" cy="540615"/>
            </a:xfrm>
            <a:prstGeom prst="rect">
              <a:avLst/>
            </a:prstGeom>
          </p:spPr>
        </p:pic>
      </p:grpSp>
      <p:sp>
        <p:nvSpPr>
          <p:cNvPr id="13" name="矩形 12"/>
          <p:cNvSpPr/>
          <p:nvPr>
            <p:custDataLst>
              <p:tags r:id="rId6"/>
            </p:custDataLst>
          </p:nvPr>
        </p:nvSpPr>
        <p:spPr>
          <a:xfrm>
            <a:off x="0" y="5041901"/>
            <a:ext cx="12192000" cy="1828799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olidFill>
                <a:schemeClr val="tx1">
                  <a:lumMod val="85000"/>
                  <a:lumOff val="15000"/>
                </a:schemeClr>
              </a:solidFill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04800" y="669600"/>
            <a:ext cx="10976400" cy="565200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3200" b="1" u="none" strike="noStrike" kern="1200" cap="none" spc="2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11"/>
            </p:custDataLst>
          </p:nvPr>
        </p:nvSpPr>
        <p:spPr>
          <a:xfrm>
            <a:off x="604837" y="1681200"/>
            <a:ext cx="10990800" cy="3211200"/>
          </a:xfrm>
        </p:spPr>
        <p:txBody>
          <a:bodyPr>
            <a:normAutofit/>
          </a:bodyPr>
          <a:lstStyle>
            <a:lvl1pPr>
              <a:lnSpc>
                <a:spcPct val="130000"/>
              </a:lnSpc>
              <a:spcAft>
                <a:spcPts val="1000"/>
              </a:spcAft>
              <a:defRPr sz="16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lnSpc>
                <a:spcPct val="130000"/>
              </a:lnSpc>
              <a:spcAft>
                <a:spcPts val="1000"/>
              </a:spcAft>
              <a:defRPr sz="16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lnSpc>
                <a:spcPct val="130000"/>
              </a:lnSpc>
              <a:spcAft>
                <a:spcPts val="1000"/>
              </a:spcAft>
              <a:defRPr sz="16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lnSpc>
                <a:spcPct val="130000"/>
              </a:lnSpc>
              <a:spcAft>
                <a:spcPts val="1000"/>
              </a:spcAft>
              <a:defRPr sz="16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lnSpc>
                <a:spcPct val="130000"/>
              </a:lnSpc>
              <a:spcAft>
                <a:spcPts val="1000"/>
              </a:spcAft>
              <a:defRPr sz="16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4"/>
            <p:custDataLst>
              <p:tags r:id="rId12"/>
            </p:custDataLst>
          </p:nvPr>
        </p:nvSpPr>
        <p:spPr>
          <a:xfrm>
            <a:off x="594000" y="5180400"/>
            <a:ext cx="11001600" cy="1011600"/>
          </a:xfrm>
        </p:spPr>
        <p:txBody>
          <a:bodyPr>
            <a:normAutofit/>
          </a:bodyPr>
          <a:lstStyle>
            <a:lvl1pPr marL="0" indent="0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None/>
              <a:defRPr sz="16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>
            <p:custDataLst>
              <p:tags r:id="rId2"/>
            </p:custDataLst>
          </p:nvPr>
        </p:nvGrpSpPr>
        <p:grpSpPr>
          <a:xfrm>
            <a:off x="11556007" y="5087916"/>
            <a:ext cx="1204758" cy="1204758"/>
            <a:chOff x="11567024" y="5087916"/>
            <a:chExt cx="1204758" cy="1204758"/>
          </a:xfrm>
        </p:grpSpPr>
        <p:sp>
          <p:nvSpPr>
            <p:cNvPr id="19" name="任意多边形: 形状 18"/>
            <p:cNvSpPr/>
            <p:nvPr>
              <p:custDataLst>
                <p:tags r:id="rId3"/>
              </p:custDataLst>
            </p:nvPr>
          </p:nvSpPr>
          <p:spPr>
            <a:xfrm rot="2700000">
              <a:off x="11567024" y="5087916"/>
              <a:ext cx="1204758" cy="1204758"/>
            </a:xfrm>
            <a:custGeom>
              <a:avLst/>
              <a:gdLst>
                <a:gd name="connsiteX0" fmla="*/ 0 w 1204758"/>
                <a:gd name="connsiteY0" fmla="*/ 0 h 1204758"/>
                <a:gd name="connsiteX1" fmla="*/ 1204758 w 1204758"/>
                <a:gd name="connsiteY1" fmla="*/ 1204758 h 1204758"/>
                <a:gd name="connsiteX2" fmla="*/ 1 w 1204758"/>
                <a:gd name="connsiteY2" fmla="*/ 1204757 h 12047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04758" h="1204758">
                  <a:moveTo>
                    <a:pt x="0" y="0"/>
                  </a:moveTo>
                  <a:lnTo>
                    <a:pt x="1204758" y="1204758"/>
                  </a:lnTo>
                  <a:lnTo>
                    <a:pt x="1" y="1204757"/>
                  </a:lnTo>
                  <a:close/>
                </a:path>
              </a:pathLst>
            </a:custGeom>
            <a:noFill/>
            <a:ln w="76200" cap="rnd">
              <a:solidFill>
                <a:schemeClr val="accent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zh-CN" alt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pic>
          <p:nvPicPr>
            <p:cNvPr id="18" name="图片 17"/>
            <p:cNvPicPr>
              <a:picLocks noChangeAspect="1"/>
            </p:cNvPicPr>
            <p:nvPr>
              <p:custDataLst>
                <p:tags r:id="rId4"/>
              </p:custDataLst>
            </p:nvPr>
          </p:nvPicPr>
          <p:blipFill>
            <a:blip r:embed="rId5" cstate="screen"/>
            <a:stretch>
              <a:fillRect/>
            </a:stretch>
          </p:blipFill>
          <p:spPr>
            <a:xfrm rot="5400000">
              <a:off x="11367340" y="5419986"/>
              <a:ext cx="1081230" cy="540615"/>
            </a:xfrm>
            <a:prstGeom prst="rect">
              <a:avLst/>
            </a:prstGeom>
          </p:spPr>
        </p:pic>
      </p:grpSp>
      <p:sp>
        <p:nvSpPr>
          <p:cNvPr id="15" name="矩形 14"/>
          <p:cNvSpPr/>
          <p:nvPr>
            <p:custDataLst>
              <p:tags r:id="rId6"/>
            </p:custDataLst>
          </p:nvPr>
        </p:nvSpPr>
        <p:spPr>
          <a:xfrm>
            <a:off x="0" y="0"/>
            <a:ext cx="12192000" cy="914407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en-US" altLang="zh-CN">
              <a:solidFill>
                <a:schemeClr val="tx1">
                  <a:lumMod val="85000"/>
                  <a:lumOff val="15000"/>
                </a:schemeClr>
              </a:solidFill>
              <a:latin typeface="Viner Hand ITC" panose="03070502030502020203" charset="0"/>
              <a:cs typeface="Viner Hand ITC" panose="03070502030502020203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579600" y="237600"/>
            <a:ext cx="11037600" cy="441964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 b="1" u="none" strike="noStrike" kern="1200" cap="none" spc="2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8"/>
            </p:custDataLst>
          </p:nvPr>
        </p:nvSpPr>
        <p:spPr>
          <a:xfrm>
            <a:off x="579600" y="1663200"/>
            <a:ext cx="5342400" cy="2894400"/>
          </a:xfrm>
        </p:spPr>
        <p:txBody>
          <a:bodyPr/>
          <a:lstStyle>
            <a:lvl1pPr>
              <a:lnSpc>
                <a:spcPct val="130000"/>
              </a:lnSpc>
              <a:spcAft>
                <a:spcPts val="1000"/>
              </a:spcAft>
              <a:defRPr sz="16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lnSpc>
                <a:spcPct val="130000"/>
              </a:lnSpc>
              <a:spcAft>
                <a:spcPts val="1000"/>
              </a:spcAft>
              <a:defRPr sz="16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lnSpc>
                <a:spcPct val="130000"/>
              </a:lnSpc>
              <a:spcAft>
                <a:spcPts val="1000"/>
              </a:spcAft>
              <a:defRPr sz="16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lnSpc>
                <a:spcPct val="130000"/>
              </a:lnSpc>
              <a:spcAft>
                <a:spcPts val="1000"/>
              </a:spcAft>
              <a:defRPr sz="16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lnSpc>
                <a:spcPct val="130000"/>
              </a:lnSpc>
              <a:spcAft>
                <a:spcPts val="1000"/>
              </a:spcAft>
              <a:defRPr sz="16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2"/>
            </p:custDataLst>
          </p:nvPr>
        </p:nvSpPr>
        <p:spPr>
          <a:xfrm>
            <a:off x="6242400" y="1663200"/>
            <a:ext cx="5367600" cy="2894400"/>
          </a:xfrm>
        </p:spPr>
        <p:txBody>
          <a:bodyPr>
            <a:normAutofit/>
          </a:bodyPr>
          <a:lstStyle>
            <a:lvl1pPr>
              <a:lnSpc>
                <a:spcPct val="130000"/>
              </a:lnSpc>
              <a:spcAft>
                <a:spcPts val="1000"/>
              </a:spcAft>
              <a:defRPr sz="16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lnSpc>
                <a:spcPct val="130000"/>
              </a:lnSpc>
              <a:spcAft>
                <a:spcPts val="1000"/>
              </a:spcAft>
              <a:defRPr sz="16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lnSpc>
                <a:spcPct val="130000"/>
              </a:lnSpc>
              <a:spcAft>
                <a:spcPts val="1000"/>
              </a:spcAft>
              <a:defRPr sz="16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lnSpc>
                <a:spcPct val="130000"/>
              </a:lnSpc>
              <a:spcAft>
                <a:spcPts val="1000"/>
              </a:spcAft>
              <a:defRPr sz="16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lnSpc>
                <a:spcPct val="130000"/>
              </a:lnSpc>
              <a:spcAft>
                <a:spcPts val="1000"/>
              </a:spcAft>
              <a:defRPr sz="16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5"/>
            <p:custDataLst>
              <p:tags r:id="rId13"/>
            </p:custDataLst>
          </p:nvPr>
        </p:nvSpPr>
        <p:spPr>
          <a:xfrm>
            <a:off x="572400" y="4816800"/>
            <a:ext cx="5342400" cy="781200"/>
          </a:xfrm>
        </p:spPr>
        <p:txBody>
          <a:bodyPr>
            <a:normAutofit/>
          </a:bodyPr>
          <a:lstStyle>
            <a:lvl1pPr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defRPr sz="16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6"/>
            <p:custDataLst>
              <p:tags r:id="rId14"/>
            </p:custDataLst>
          </p:nvPr>
        </p:nvSpPr>
        <p:spPr>
          <a:xfrm>
            <a:off x="6253200" y="4813200"/>
            <a:ext cx="5367600" cy="781200"/>
          </a:xfrm>
        </p:spPr>
        <p:txBody>
          <a:bodyPr>
            <a:normAutofit/>
          </a:bodyPr>
          <a:lstStyle>
            <a:lvl1pPr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defRPr sz="16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>
            <p:custDataLst>
              <p:tags r:id="rId2"/>
            </p:custDataLst>
          </p:nvPr>
        </p:nvSpPr>
        <p:spPr>
          <a:xfrm>
            <a:off x="0" y="959224"/>
            <a:ext cx="12192000" cy="4939553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olidFill>
                <a:schemeClr val="tx1">
                  <a:lumMod val="85000"/>
                  <a:lumOff val="15000"/>
                </a:schemeClr>
              </a:solidFill>
              <a:sym typeface="+mn-ea"/>
            </a:endParaRPr>
          </a:p>
        </p:txBody>
      </p:sp>
      <p:grpSp>
        <p:nvGrpSpPr>
          <p:cNvPr id="8" name="组合 7"/>
          <p:cNvGrpSpPr/>
          <p:nvPr>
            <p:custDataLst>
              <p:tags r:id="rId3"/>
            </p:custDataLst>
          </p:nvPr>
        </p:nvGrpSpPr>
        <p:grpSpPr>
          <a:xfrm rot="0">
            <a:off x="-734060" y="2665730"/>
            <a:ext cx="1526540" cy="1526540"/>
            <a:chOff x="-777867" y="2665679"/>
            <a:chExt cx="1526642" cy="1526642"/>
          </a:xfrm>
        </p:grpSpPr>
        <p:sp>
          <p:nvSpPr>
            <p:cNvPr id="22" name="任意多边形: 形状 21"/>
            <p:cNvSpPr/>
            <p:nvPr>
              <p:custDataLst>
                <p:tags r:id="rId4"/>
              </p:custDataLst>
            </p:nvPr>
          </p:nvSpPr>
          <p:spPr>
            <a:xfrm rot="13500000">
              <a:off x="-777867" y="2665679"/>
              <a:ext cx="1526642" cy="1526642"/>
            </a:xfrm>
            <a:custGeom>
              <a:avLst/>
              <a:gdLst>
                <a:gd name="connsiteX0" fmla="*/ 1526642 w 1526642"/>
                <a:gd name="connsiteY0" fmla="*/ 1526642 h 1526642"/>
                <a:gd name="connsiteX1" fmla="*/ 0 w 1526642"/>
                <a:gd name="connsiteY1" fmla="*/ 1526642 h 1526642"/>
                <a:gd name="connsiteX2" fmla="*/ 0 w 1526642"/>
                <a:gd name="connsiteY2" fmla="*/ 0 h 1526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26642" h="1526642">
                  <a:moveTo>
                    <a:pt x="1526642" y="1526642"/>
                  </a:moveTo>
                  <a:lnTo>
                    <a:pt x="0" y="152664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76200" cap="rnd">
              <a:solidFill>
                <a:schemeClr val="accent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zh-CN" alt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pic>
          <p:nvPicPr>
            <p:cNvPr id="15" name="图片 14"/>
            <p:cNvPicPr>
              <a:picLocks noChangeAspect="1"/>
            </p:cNvPicPr>
            <p:nvPr>
              <p:custDataLst>
                <p:tags r:id="rId5"/>
              </p:custDataLst>
            </p:nvPr>
          </p:nvPicPr>
          <p:blipFill>
            <a:blip r:embed="rId6" cstate="screen"/>
            <a:stretch>
              <a:fillRect/>
            </a:stretch>
          </p:blipFill>
          <p:spPr>
            <a:xfrm rot="16200000">
              <a:off x="-357944" y="3085603"/>
              <a:ext cx="1373592" cy="686796"/>
            </a:xfrm>
            <a:prstGeom prst="rect">
              <a:avLst/>
            </a:prstGeom>
          </p:spPr>
        </p:pic>
      </p:grpSp>
      <p:grpSp>
        <p:nvGrpSpPr>
          <p:cNvPr id="6" name="组合 5"/>
          <p:cNvGrpSpPr/>
          <p:nvPr>
            <p:custDataLst>
              <p:tags r:id="rId7"/>
            </p:custDataLst>
          </p:nvPr>
        </p:nvGrpSpPr>
        <p:grpSpPr>
          <a:xfrm rot="0">
            <a:off x="11392535" y="2659380"/>
            <a:ext cx="1539875" cy="1539875"/>
            <a:chOff x="11425666" y="2659138"/>
            <a:chExt cx="1539725" cy="1539725"/>
          </a:xfrm>
        </p:grpSpPr>
        <p:sp>
          <p:nvSpPr>
            <p:cNvPr id="20" name="任意多边形: 形状 19"/>
            <p:cNvSpPr/>
            <p:nvPr>
              <p:custDataLst>
                <p:tags r:id="rId8"/>
              </p:custDataLst>
            </p:nvPr>
          </p:nvSpPr>
          <p:spPr>
            <a:xfrm rot="8100000" flipH="1">
              <a:off x="11425666" y="2659138"/>
              <a:ext cx="1539725" cy="1539725"/>
            </a:xfrm>
            <a:custGeom>
              <a:avLst/>
              <a:gdLst>
                <a:gd name="connsiteX0" fmla="*/ 1539725 w 1539725"/>
                <a:gd name="connsiteY0" fmla="*/ 1539725 h 1539725"/>
                <a:gd name="connsiteX1" fmla="*/ 0 w 1539725"/>
                <a:gd name="connsiteY1" fmla="*/ 0 h 1539725"/>
                <a:gd name="connsiteX2" fmla="*/ 0 w 1539725"/>
                <a:gd name="connsiteY2" fmla="*/ 1539725 h 1539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39725" h="1539725">
                  <a:moveTo>
                    <a:pt x="1539725" y="1539725"/>
                  </a:moveTo>
                  <a:lnTo>
                    <a:pt x="0" y="0"/>
                  </a:lnTo>
                  <a:lnTo>
                    <a:pt x="0" y="1539725"/>
                  </a:lnTo>
                  <a:close/>
                </a:path>
              </a:pathLst>
            </a:custGeom>
            <a:noFill/>
            <a:ln w="76200" cap="rnd">
              <a:solidFill>
                <a:schemeClr val="accent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zh-CN" alt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pic>
          <p:nvPicPr>
            <p:cNvPr id="18" name="图片 17"/>
            <p:cNvPicPr>
              <a:picLocks noChangeAspect="1"/>
            </p:cNvPicPr>
            <p:nvPr>
              <p:custDataLst>
                <p:tags r:id="rId9"/>
              </p:custDataLst>
            </p:nvPr>
          </p:nvPicPr>
          <p:blipFill>
            <a:blip r:embed="rId6" cstate="screen"/>
            <a:stretch>
              <a:fillRect/>
            </a:stretch>
          </p:blipFill>
          <p:spPr>
            <a:xfrm rot="5400000" flipH="1">
              <a:off x="11167101" y="3085603"/>
              <a:ext cx="1373592" cy="686796"/>
            </a:xfrm>
            <a:prstGeom prst="rect">
              <a:avLst/>
            </a:prstGeom>
          </p:spPr>
        </p:pic>
      </p:grp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0"/>
            </p:custDataLst>
          </p:nvPr>
        </p:nvSpPr>
        <p:spPr>
          <a:xfrm>
            <a:off x="1522800" y="1339200"/>
            <a:ext cx="9144000" cy="2386800"/>
          </a:xfrm>
        </p:spPr>
        <p:txBody>
          <a:bodyPr anchor="b">
            <a:normAutofit/>
          </a:bodyPr>
          <a:lstStyle>
            <a:lvl1pPr algn="ctr">
              <a:defRPr sz="6000" b="1" u="none" strike="noStrike" kern="1200" cap="none" spc="2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1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2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3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4"/>
            </p:custDataLst>
          </p:nvPr>
        </p:nvSpPr>
        <p:spPr>
          <a:xfrm>
            <a:off x="1522730" y="3862705"/>
            <a:ext cx="9144000" cy="1656080"/>
          </a:xfrm>
        </p:spPr>
        <p:txBody>
          <a:bodyPr>
            <a:normAutofit/>
          </a:bodyPr>
          <a:lstStyle>
            <a:lvl1pPr marL="285750" indent="-285750" algn="ctr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>
            <p:custDataLst>
              <p:tags r:id="rId2"/>
            </p:custDataLst>
          </p:nvPr>
        </p:nvGrpSpPr>
        <p:grpSpPr>
          <a:xfrm>
            <a:off x="10504763" y="-564702"/>
            <a:ext cx="1201704" cy="1201704"/>
            <a:chOff x="10504763" y="-597753"/>
            <a:chExt cx="1201704" cy="1201704"/>
          </a:xfrm>
        </p:grpSpPr>
        <p:sp>
          <p:nvSpPr>
            <p:cNvPr id="14" name="任意多边形: 形状 13"/>
            <p:cNvSpPr/>
            <p:nvPr>
              <p:custDataLst>
                <p:tags r:id="rId3"/>
              </p:custDataLst>
            </p:nvPr>
          </p:nvSpPr>
          <p:spPr>
            <a:xfrm rot="18900000">
              <a:off x="10504763" y="-597753"/>
              <a:ext cx="1201704" cy="1201704"/>
            </a:xfrm>
            <a:custGeom>
              <a:avLst/>
              <a:gdLst>
                <a:gd name="connsiteX0" fmla="*/ 0 w 1201704"/>
                <a:gd name="connsiteY0" fmla="*/ 0 h 1201704"/>
                <a:gd name="connsiteX1" fmla="*/ 1201704 w 1201704"/>
                <a:gd name="connsiteY1" fmla="*/ 1201704 h 1201704"/>
                <a:gd name="connsiteX2" fmla="*/ 0 w 1201704"/>
                <a:gd name="connsiteY2" fmla="*/ 1201703 h 12017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01704" h="1201704">
                  <a:moveTo>
                    <a:pt x="0" y="0"/>
                  </a:moveTo>
                  <a:lnTo>
                    <a:pt x="1201704" y="1201704"/>
                  </a:lnTo>
                  <a:lnTo>
                    <a:pt x="0" y="1201703"/>
                  </a:lnTo>
                  <a:close/>
                </a:path>
              </a:pathLst>
            </a:custGeom>
            <a:noFill/>
            <a:ln w="76200" cap="rnd">
              <a:solidFill>
                <a:schemeClr val="accent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zh-CN" alt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pic>
          <p:nvPicPr>
            <p:cNvPr id="17" name="图片 16"/>
            <p:cNvPicPr>
              <a:picLocks noChangeAspect="1"/>
            </p:cNvPicPr>
            <p:nvPr>
              <p:custDataLst>
                <p:tags r:id="rId4"/>
              </p:custDataLst>
            </p:nvPr>
          </p:nvPicPr>
          <p:blipFill>
            <a:blip r:embed="rId5" cstate="screen"/>
            <a:stretch>
              <a:fillRect/>
            </a:stretch>
          </p:blipFill>
          <p:spPr>
            <a:xfrm>
              <a:off x="10564998" y="3099"/>
              <a:ext cx="1081230" cy="540615"/>
            </a:xfrm>
            <a:prstGeom prst="rect">
              <a:avLst/>
            </a:prstGeom>
          </p:spPr>
        </p:pic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7"/>
            </p:custDataLst>
          </p:nvPr>
        </p:nvSpPr>
        <p:spPr>
          <a:xfrm>
            <a:off x="669882" y="952508"/>
            <a:ext cx="10852237" cy="5388907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0" y="2174132"/>
            <a:ext cx="12192000" cy="250973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1" name="矩形 10"/>
          <p:cNvSpPr/>
          <p:nvPr>
            <p:custDataLst>
              <p:tags r:id="rId3"/>
            </p:custDataLst>
          </p:nvPr>
        </p:nvSpPr>
        <p:spPr>
          <a:xfrm>
            <a:off x="11103090" y="5019807"/>
            <a:ext cx="495809" cy="49580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2" name="矩形 11"/>
          <p:cNvSpPr/>
          <p:nvPr>
            <p:custDataLst>
              <p:tags r:id="rId4"/>
            </p:custDataLst>
          </p:nvPr>
        </p:nvSpPr>
        <p:spPr>
          <a:xfrm>
            <a:off x="10787765" y="5515616"/>
            <a:ext cx="310715" cy="310715"/>
          </a:xfrm>
          <a:prstGeom prst="rect">
            <a:avLst/>
          </a:prstGeom>
          <a:solidFill>
            <a:schemeClr val="accent1">
              <a:alpha val="3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7" name="矩形 6"/>
          <p:cNvSpPr/>
          <p:nvPr>
            <p:custDataLst>
              <p:tags r:id="rId5"/>
            </p:custDataLst>
          </p:nvPr>
        </p:nvSpPr>
        <p:spPr>
          <a:xfrm>
            <a:off x="1284052" y="1654256"/>
            <a:ext cx="9533105" cy="3520859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8" name="矩形 7"/>
          <p:cNvSpPr/>
          <p:nvPr>
            <p:custDataLst>
              <p:tags r:id="rId6"/>
            </p:custDataLst>
          </p:nvPr>
        </p:nvSpPr>
        <p:spPr>
          <a:xfrm>
            <a:off x="1036147" y="1015123"/>
            <a:ext cx="495809" cy="49580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9" name="矩形 8"/>
          <p:cNvSpPr/>
          <p:nvPr>
            <p:custDataLst>
              <p:tags r:id="rId7"/>
            </p:custDataLst>
          </p:nvPr>
        </p:nvSpPr>
        <p:spPr>
          <a:xfrm>
            <a:off x="720822" y="1510932"/>
            <a:ext cx="310715" cy="310715"/>
          </a:xfrm>
          <a:prstGeom prst="rect">
            <a:avLst/>
          </a:prstGeom>
          <a:solidFill>
            <a:schemeClr val="accent1">
              <a:alpha val="3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8"/>
            </p:custDataLst>
          </p:nvPr>
        </p:nvSpPr>
        <p:spPr>
          <a:xfrm>
            <a:off x="3886677" y="3920188"/>
            <a:ext cx="4723923" cy="459319"/>
          </a:xfrm>
        </p:spPr>
        <p:txBody>
          <a:bodyPr lIns="90000" tIns="46800" rIns="90000" bIns="46800">
            <a:normAutofit/>
          </a:bodyPr>
          <a:lstStyle>
            <a:lvl1pPr marL="0" indent="0" eaLnBrk="1" fontAlgn="auto" latinLnBrk="0" hangingPunct="1">
              <a:buNone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pic>
        <p:nvPicPr>
          <p:cNvPr id="13" name="图片 12"/>
          <p:cNvPicPr>
            <a:picLocks noChangeAspect="1"/>
          </p:cNvPicPr>
          <p:nvPr>
            <p:custDataLst>
              <p:tags r:id="rId12"/>
            </p:custDataLst>
          </p:nvPr>
        </p:nvPicPr>
        <p:blipFill rotWithShape="1">
          <a:blip r:embed="rId13" cstate="screen">
            <a:alphaModFix amt="50000"/>
          </a:blip>
          <a:srcRect/>
          <a:stretch>
            <a:fillRect/>
          </a:stretch>
        </p:blipFill>
        <p:spPr>
          <a:xfrm>
            <a:off x="-1" y="2177041"/>
            <a:ext cx="3495889" cy="2509736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4"/>
            </p:custDataLst>
          </p:nvPr>
        </p:nvSpPr>
        <p:spPr>
          <a:xfrm>
            <a:off x="3886676" y="2969064"/>
            <a:ext cx="4723923" cy="863945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000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旗黑-85S" panose="00020600040101010101" pitchFamily="18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>
            <p:custDataLst>
              <p:tags r:id="rId2"/>
            </p:custDataLst>
          </p:nvPr>
        </p:nvGrpSpPr>
        <p:grpSpPr>
          <a:xfrm>
            <a:off x="-5715" y="0"/>
            <a:ext cx="13202920" cy="6671945"/>
            <a:chOff x="-9" y="0"/>
            <a:chExt cx="20792" cy="10507"/>
          </a:xfrm>
        </p:grpSpPr>
        <p:grpSp>
          <p:nvGrpSpPr>
            <p:cNvPr id="9" name="组合 8"/>
            <p:cNvGrpSpPr/>
            <p:nvPr userDrawn="1">
              <p:custDataLst>
                <p:tags r:id="rId3"/>
              </p:custDataLst>
            </p:nvPr>
          </p:nvGrpSpPr>
          <p:grpSpPr>
            <a:xfrm>
              <a:off x="-9" y="0"/>
              <a:ext cx="1987" cy="1505"/>
              <a:chOff x="-5475" y="-61"/>
              <a:chExt cx="1261620" cy="955805"/>
            </a:xfrm>
          </p:grpSpPr>
          <p:sp>
            <p:nvSpPr>
              <p:cNvPr id="10" name="直角三角形 9"/>
              <p:cNvSpPr/>
              <p:nvPr>
                <p:custDataLst>
                  <p:tags r:id="rId4"/>
                </p:custDataLst>
              </p:nvPr>
            </p:nvSpPr>
            <p:spPr>
              <a:xfrm flipV="1">
                <a:off x="-5475" y="-1"/>
                <a:ext cx="1261620" cy="955745"/>
              </a:xfrm>
              <a:prstGeom prst="rtTriangle">
                <a:avLst/>
              </a:prstGeom>
              <a:solidFill>
                <a:schemeClr val="accent1">
                  <a:alpha val="46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  <p:sp>
            <p:nvSpPr>
              <p:cNvPr id="11" name="直角三角形 10"/>
              <p:cNvSpPr/>
              <p:nvPr>
                <p:custDataLst>
                  <p:tags r:id="rId5"/>
                </p:custDataLst>
              </p:nvPr>
            </p:nvSpPr>
            <p:spPr>
              <a:xfrm flipV="1">
                <a:off x="-5475" y="-61"/>
                <a:ext cx="1103411" cy="835893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</p:grpSp>
        <p:grpSp>
          <p:nvGrpSpPr>
            <p:cNvPr id="12" name="组合 11"/>
            <p:cNvGrpSpPr/>
            <p:nvPr userDrawn="1">
              <p:custDataLst>
                <p:tags r:id="rId6"/>
              </p:custDataLst>
            </p:nvPr>
          </p:nvGrpSpPr>
          <p:grpSpPr>
            <a:xfrm>
              <a:off x="18349" y="8087"/>
              <a:ext cx="2434" cy="2420"/>
              <a:chOff x="11651622" y="5135282"/>
              <a:chExt cx="1545463" cy="1536385"/>
            </a:xfrm>
          </p:grpSpPr>
          <p:sp>
            <p:nvSpPr>
              <p:cNvPr id="13" name="任意多边形: 形状 12"/>
              <p:cNvSpPr/>
              <p:nvPr>
                <p:custDataLst>
                  <p:tags r:id="rId7"/>
                </p:custDataLst>
              </p:nvPr>
            </p:nvSpPr>
            <p:spPr>
              <a:xfrm rot="2700000">
                <a:off x="11660700" y="5135282"/>
                <a:ext cx="1536385" cy="1536385"/>
              </a:xfrm>
              <a:custGeom>
                <a:avLst/>
                <a:gdLst>
                  <a:gd name="connsiteX0" fmla="*/ 0 w 1536385"/>
                  <a:gd name="connsiteY0" fmla="*/ 0 h 1536385"/>
                  <a:gd name="connsiteX1" fmla="*/ 1536385 w 1536385"/>
                  <a:gd name="connsiteY1" fmla="*/ 1536385 h 1536385"/>
                  <a:gd name="connsiteX2" fmla="*/ 0 w 1536385"/>
                  <a:gd name="connsiteY2" fmla="*/ 1536385 h 15363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536385" h="1536385">
                    <a:moveTo>
                      <a:pt x="0" y="0"/>
                    </a:moveTo>
                    <a:lnTo>
                      <a:pt x="1536385" y="1536385"/>
                    </a:lnTo>
                    <a:lnTo>
                      <a:pt x="0" y="1536385"/>
                    </a:lnTo>
                    <a:close/>
                  </a:path>
                </a:pathLst>
              </a:custGeom>
              <a:noFill/>
              <a:ln w="76200" cap="rnd">
                <a:solidFill>
                  <a:schemeClr val="accent1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zh-CN" altLang="en-US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  <p:pic>
            <p:nvPicPr>
              <p:cNvPr id="14" name="图片 13"/>
              <p:cNvPicPr>
                <a:picLocks noChangeAspect="1"/>
              </p:cNvPicPr>
              <p:nvPr>
                <p:custDataLst>
                  <p:tags r:id="rId8"/>
                </p:custDataLst>
              </p:nvPr>
            </p:nvPicPr>
            <p:blipFill>
              <a:blip r:embed="rId9" cstate="screen"/>
              <a:stretch>
                <a:fillRect/>
              </a:stretch>
            </p:blipFill>
            <p:spPr>
              <a:xfrm rot="5400000">
                <a:off x="11381315" y="5633166"/>
                <a:ext cx="1081230" cy="540615"/>
              </a:xfrm>
              <a:prstGeom prst="rect">
                <a:avLst/>
              </a:prstGeom>
            </p:spPr>
          </p:pic>
        </p:grp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10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90170" tIns="46990" rIns="90170" bIns="46990" rtlCol="0" anchor="t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11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90170" tIns="46990" rIns="90170" bIns="4699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marR="0" lvl="1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914400" marR="0" lvl="2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371600" marR="0" lvl="3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1828800" marR="0" lvl="4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12"/>
            </p:custDataLst>
          </p:nvPr>
        </p:nvSpPr>
        <p:spPr>
          <a:xfrm>
            <a:off x="6238877" y="952508"/>
            <a:ext cx="5283242" cy="5388907"/>
          </a:xfrm>
        </p:spPr>
        <p:txBody>
          <a:bodyPr lIns="90170" tIns="46990" rIns="90170" bIns="46990">
            <a:normAutofit/>
          </a:bodyPr>
          <a:lstStyle>
            <a:lvl1pPr marL="0" indent="0">
              <a:buNone/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buNone/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914400" indent="0">
              <a:buNone/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371600" indent="0">
              <a:buNone/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1828800" indent="0">
              <a:buNone/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13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14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15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/>
          <p:cNvGrpSpPr/>
          <p:nvPr>
            <p:custDataLst>
              <p:tags r:id="rId2"/>
            </p:custDataLst>
          </p:nvPr>
        </p:nvGrpSpPr>
        <p:grpSpPr>
          <a:xfrm>
            <a:off x="-563245" y="518795"/>
            <a:ext cx="13335635" cy="5774055"/>
            <a:chOff x="-887" y="817"/>
            <a:chExt cx="21001" cy="9093"/>
          </a:xfrm>
        </p:grpSpPr>
        <p:grpSp>
          <p:nvGrpSpPr>
            <p:cNvPr id="11" name="组合 10"/>
            <p:cNvGrpSpPr/>
            <p:nvPr userDrawn="1">
              <p:custDataLst>
                <p:tags r:id="rId3"/>
              </p:custDataLst>
            </p:nvPr>
          </p:nvGrpSpPr>
          <p:grpSpPr>
            <a:xfrm>
              <a:off x="-887" y="817"/>
              <a:ext cx="1886" cy="1886"/>
              <a:chOff x="-607130" y="518771"/>
              <a:chExt cx="1197505" cy="1197505"/>
            </a:xfrm>
          </p:grpSpPr>
          <p:sp>
            <p:nvSpPr>
              <p:cNvPr id="20" name="任意多边形: 形状 19"/>
              <p:cNvSpPr/>
              <p:nvPr>
                <p:custDataLst>
                  <p:tags r:id="rId4"/>
                </p:custDataLst>
              </p:nvPr>
            </p:nvSpPr>
            <p:spPr>
              <a:xfrm rot="13500000">
                <a:off x="-607130" y="518771"/>
                <a:ext cx="1197505" cy="1197505"/>
              </a:xfrm>
              <a:custGeom>
                <a:avLst/>
                <a:gdLst>
                  <a:gd name="connsiteX0" fmla="*/ 1197505 w 1197505"/>
                  <a:gd name="connsiteY0" fmla="*/ 1197505 h 1197505"/>
                  <a:gd name="connsiteX1" fmla="*/ 0 w 1197505"/>
                  <a:gd name="connsiteY1" fmla="*/ 1197505 h 1197505"/>
                  <a:gd name="connsiteX2" fmla="*/ 0 w 1197505"/>
                  <a:gd name="connsiteY2" fmla="*/ 0 h 11975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97505" h="1197505">
                    <a:moveTo>
                      <a:pt x="1197505" y="1197505"/>
                    </a:moveTo>
                    <a:lnTo>
                      <a:pt x="0" y="1197505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76200" cap="rnd">
                <a:solidFill>
                  <a:schemeClr val="accent1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zh-CN" altLang="en-US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  <p:pic>
            <p:nvPicPr>
              <p:cNvPr id="19" name="图片 18"/>
              <p:cNvPicPr>
                <a:picLocks noChangeAspect="1"/>
              </p:cNvPicPr>
              <p:nvPr>
                <p:custDataLst>
                  <p:tags r:id="rId5"/>
                </p:custDataLst>
              </p:nvPr>
            </p:nvPicPr>
            <p:blipFill>
              <a:blip r:embed="rId6" cstate="screen"/>
              <a:stretch>
                <a:fillRect/>
              </a:stretch>
            </p:blipFill>
            <p:spPr>
              <a:xfrm rot="16200000">
                <a:off x="-281654" y="847217"/>
                <a:ext cx="1081230" cy="540615"/>
              </a:xfrm>
              <a:prstGeom prst="rect">
                <a:avLst/>
              </a:prstGeom>
            </p:spPr>
          </p:pic>
        </p:grpSp>
        <p:grpSp>
          <p:nvGrpSpPr>
            <p:cNvPr id="12" name="组合 11"/>
            <p:cNvGrpSpPr/>
            <p:nvPr userDrawn="1">
              <p:custDataLst>
                <p:tags r:id="rId7"/>
              </p:custDataLst>
            </p:nvPr>
          </p:nvGrpSpPr>
          <p:grpSpPr>
            <a:xfrm>
              <a:off x="18216" y="8012"/>
              <a:ext cx="1899" cy="1899"/>
              <a:chOff x="11567189" y="5087518"/>
              <a:chExt cx="1205553" cy="1205553"/>
            </a:xfrm>
          </p:grpSpPr>
          <p:sp>
            <p:nvSpPr>
              <p:cNvPr id="22" name="任意多边形: 形状 21"/>
              <p:cNvSpPr/>
              <p:nvPr>
                <p:custDataLst>
                  <p:tags r:id="rId8"/>
                </p:custDataLst>
              </p:nvPr>
            </p:nvSpPr>
            <p:spPr>
              <a:xfrm rot="2700000">
                <a:off x="11567189" y="5087518"/>
                <a:ext cx="1205553" cy="1205553"/>
              </a:xfrm>
              <a:custGeom>
                <a:avLst/>
                <a:gdLst>
                  <a:gd name="connsiteX0" fmla="*/ 0 w 1205553"/>
                  <a:gd name="connsiteY0" fmla="*/ 0 h 1205553"/>
                  <a:gd name="connsiteX1" fmla="*/ 1205553 w 1205553"/>
                  <a:gd name="connsiteY1" fmla="*/ 1205553 h 1205553"/>
                  <a:gd name="connsiteX2" fmla="*/ 1 w 1205553"/>
                  <a:gd name="connsiteY2" fmla="*/ 1205552 h 12055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05553" h="1205553">
                    <a:moveTo>
                      <a:pt x="0" y="0"/>
                    </a:moveTo>
                    <a:lnTo>
                      <a:pt x="1205553" y="1205553"/>
                    </a:lnTo>
                    <a:lnTo>
                      <a:pt x="1" y="1205552"/>
                    </a:lnTo>
                    <a:close/>
                  </a:path>
                </a:pathLst>
              </a:custGeom>
              <a:noFill/>
              <a:ln w="76200" cap="rnd">
                <a:solidFill>
                  <a:schemeClr val="accent1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zh-CN" altLang="en-US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  <p:pic>
            <p:nvPicPr>
              <p:cNvPr id="16" name="图片 15"/>
              <p:cNvPicPr>
                <a:picLocks noChangeAspect="1"/>
              </p:cNvPicPr>
              <p:nvPr>
                <p:custDataLst>
                  <p:tags r:id="rId9"/>
                </p:custDataLst>
              </p:nvPr>
            </p:nvPicPr>
            <p:blipFill>
              <a:blip r:embed="rId6" cstate="screen"/>
              <a:stretch>
                <a:fillRect/>
              </a:stretch>
            </p:blipFill>
            <p:spPr>
              <a:xfrm rot="5400000">
                <a:off x="11378357" y="5419986"/>
                <a:ext cx="1081230" cy="540615"/>
              </a:xfrm>
              <a:prstGeom prst="rect">
                <a:avLst/>
              </a:prstGeom>
            </p:spPr>
          </p:pic>
        </p:grp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10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11"/>
            </p:custDataLst>
          </p:nvPr>
        </p:nvSpPr>
        <p:spPr>
          <a:xfrm>
            <a:off x="669930" y="952508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0" u="none" strike="noStrike" kern="1200" cap="none" spc="2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12"/>
            </p:custDataLst>
          </p:nvPr>
        </p:nvSpPr>
        <p:spPr>
          <a:xfrm>
            <a:off x="669925" y="1406525"/>
            <a:ext cx="5283200" cy="4934752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13"/>
            </p:custDataLst>
          </p:nvPr>
        </p:nvSpPr>
        <p:spPr>
          <a:xfrm>
            <a:off x="6235750" y="952508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0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14"/>
            </p:custDataLst>
          </p:nvPr>
        </p:nvSpPr>
        <p:spPr>
          <a:xfrm>
            <a:off x="6235750" y="1406525"/>
            <a:ext cx="5283242" cy="4934752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15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16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17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>
            <p:custDataLst>
              <p:tags r:id="rId2"/>
            </p:custDataLst>
          </p:nvPr>
        </p:nvSpPr>
        <p:spPr>
          <a:xfrm>
            <a:off x="0" y="0"/>
            <a:ext cx="391051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8" name="矩形 7"/>
          <p:cNvSpPr/>
          <p:nvPr>
            <p:custDataLst>
              <p:tags r:id="rId3"/>
            </p:custDataLst>
          </p:nvPr>
        </p:nvSpPr>
        <p:spPr>
          <a:xfrm>
            <a:off x="642026" y="544749"/>
            <a:ext cx="3910519" cy="631325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图片 6"/>
          <p:cNvPicPr>
            <a:picLocks noChangeAspect="1"/>
          </p:cNvPicPr>
          <p:nvPr>
            <p:custDataLst>
              <p:tags r:id="rId4"/>
            </p:custDataLst>
          </p:nvPr>
        </p:nvPicPr>
        <p:blipFill rotWithShape="1">
          <a:blip r:embed="rId5">
            <a:alphaModFix amt="50000"/>
          </a:blip>
          <a:srcRect/>
          <a:stretch>
            <a:fillRect/>
          </a:stretch>
        </p:blipFill>
        <p:spPr>
          <a:xfrm>
            <a:off x="638504" y="544749"/>
            <a:ext cx="3910519" cy="6313251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>
          <a:xfrm>
            <a:off x="4760259" y="443230"/>
            <a:ext cx="6761860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>
            <p:custDataLst>
              <p:tags r:id="rId2"/>
            </p:custDataLst>
          </p:nvPr>
        </p:nvGrpSpPr>
        <p:grpSpPr>
          <a:xfrm>
            <a:off x="-563245" y="518795"/>
            <a:ext cx="13335635" cy="5774055"/>
            <a:chOff x="-887" y="817"/>
            <a:chExt cx="21001" cy="9093"/>
          </a:xfrm>
        </p:grpSpPr>
        <p:grpSp>
          <p:nvGrpSpPr>
            <p:cNvPr id="9" name="组合 8"/>
            <p:cNvGrpSpPr/>
            <p:nvPr userDrawn="1">
              <p:custDataLst>
                <p:tags r:id="rId3"/>
              </p:custDataLst>
            </p:nvPr>
          </p:nvGrpSpPr>
          <p:grpSpPr>
            <a:xfrm>
              <a:off x="-887" y="817"/>
              <a:ext cx="1886" cy="1886"/>
              <a:chOff x="-607130" y="518771"/>
              <a:chExt cx="1197505" cy="1197505"/>
            </a:xfrm>
          </p:grpSpPr>
          <p:sp>
            <p:nvSpPr>
              <p:cNvPr id="20" name="任意多边形: 形状 19"/>
              <p:cNvSpPr/>
              <p:nvPr>
                <p:custDataLst>
                  <p:tags r:id="rId4"/>
                </p:custDataLst>
              </p:nvPr>
            </p:nvSpPr>
            <p:spPr>
              <a:xfrm rot="13500000">
                <a:off x="-607130" y="518771"/>
                <a:ext cx="1197505" cy="1197505"/>
              </a:xfrm>
              <a:custGeom>
                <a:avLst/>
                <a:gdLst>
                  <a:gd name="connsiteX0" fmla="*/ 1197505 w 1197505"/>
                  <a:gd name="connsiteY0" fmla="*/ 1197505 h 1197505"/>
                  <a:gd name="connsiteX1" fmla="*/ 0 w 1197505"/>
                  <a:gd name="connsiteY1" fmla="*/ 1197505 h 1197505"/>
                  <a:gd name="connsiteX2" fmla="*/ 0 w 1197505"/>
                  <a:gd name="connsiteY2" fmla="*/ 0 h 11975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97505" h="1197505">
                    <a:moveTo>
                      <a:pt x="1197505" y="1197505"/>
                    </a:moveTo>
                    <a:lnTo>
                      <a:pt x="0" y="1197505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76200" cap="rnd">
                <a:solidFill>
                  <a:schemeClr val="accent1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zh-CN" altLang="en-US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  <p:pic>
            <p:nvPicPr>
              <p:cNvPr id="19" name="图片 18"/>
              <p:cNvPicPr>
                <a:picLocks noChangeAspect="1"/>
              </p:cNvPicPr>
              <p:nvPr>
                <p:custDataLst>
                  <p:tags r:id="rId5"/>
                </p:custDataLst>
              </p:nvPr>
            </p:nvPicPr>
            <p:blipFill>
              <a:blip r:embed="rId6" cstate="screen"/>
              <a:stretch>
                <a:fillRect/>
              </a:stretch>
            </p:blipFill>
            <p:spPr>
              <a:xfrm rot="16200000">
                <a:off x="-281654" y="847217"/>
                <a:ext cx="1081230" cy="540615"/>
              </a:xfrm>
              <a:prstGeom prst="rect">
                <a:avLst/>
              </a:prstGeom>
            </p:spPr>
          </p:pic>
        </p:grpSp>
        <p:grpSp>
          <p:nvGrpSpPr>
            <p:cNvPr id="10" name="组合 9"/>
            <p:cNvGrpSpPr/>
            <p:nvPr userDrawn="1">
              <p:custDataLst>
                <p:tags r:id="rId7"/>
              </p:custDataLst>
            </p:nvPr>
          </p:nvGrpSpPr>
          <p:grpSpPr>
            <a:xfrm>
              <a:off x="18216" y="8012"/>
              <a:ext cx="1899" cy="1899"/>
              <a:chOff x="11567189" y="5087518"/>
              <a:chExt cx="1205553" cy="1205553"/>
            </a:xfrm>
          </p:grpSpPr>
          <p:sp>
            <p:nvSpPr>
              <p:cNvPr id="22" name="任意多边形: 形状 21"/>
              <p:cNvSpPr/>
              <p:nvPr>
                <p:custDataLst>
                  <p:tags r:id="rId8"/>
                </p:custDataLst>
              </p:nvPr>
            </p:nvSpPr>
            <p:spPr>
              <a:xfrm rot="2700000">
                <a:off x="11567189" y="5087518"/>
                <a:ext cx="1205553" cy="1205553"/>
              </a:xfrm>
              <a:custGeom>
                <a:avLst/>
                <a:gdLst>
                  <a:gd name="connsiteX0" fmla="*/ 0 w 1205553"/>
                  <a:gd name="connsiteY0" fmla="*/ 0 h 1205553"/>
                  <a:gd name="connsiteX1" fmla="*/ 1205553 w 1205553"/>
                  <a:gd name="connsiteY1" fmla="*/ 1205553 h 1205553"/>
                  <a:gd name="connsiteX2" fmla="*/ 1 w 1205553"/>
                  <a:gd name="connsiteY2" fmla="*/ 1205552 h 12055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05553" h="1205553">
                    <a:moveTo>
                      <a:pt x="0" y="0"/>
                    </a:moveTo>
                    <a:lnTo>
                      <a:pt x="1205553" y="1205553"/>
                    </a:lnTo>
                    <a:lnTo>
                      <a:pt x="1" y="1205552"/>
                    </a:lnTo>
                    <a:close/>
                  </a:path>
                </a:pathLst>
              </a:custGeom>
              <a:noFill/>
              <a:ln w="76200" cap="rnd">
                <a:solidFill>
                  <a:schemeClr val="accent1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zh-CN" altLang="en-US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  <p:pic>
            <p:nvPicPr>
              <p:cNvPr id="16" name="图片 15"/>
              <p:cNvPicPr>
                <a:picLocks noChangeAspect="1"/>
              </p:cNvPicPr>
              <p:nvPr>
                <p:custDataLst>
                  <p:tags r:id="rId9"/>
                </p:custDataLst>
              </p:nvPr>
            </p:nvPicPr>
            <p:blipFill>
              <a:blip r:embed="rId6" cstate="screen"/>
              <a:stretch>
                <a:fillRect/>
              </a:stretch>
            </p:blipFill>
            <p:spPr>
              <a:xfrm rot="5400000">
                <a:off x="11378357" y="5419986"/>
                <a:ext cx="1081230" cy="540615"/>
              </a:xfrm>
              <a:prstGeom prst="rect">
                <a:avLst/>
              </a:prstGeom>
            </p:spPr>
          </p:pic>
        </p:grp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10"/>
            </p:custDataLst>
          </p:nvPr>
        </p:nvSpPr>
        <p:spPr>
          <a:xfrm>
            <a:off x="669930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1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12"/>
            </p:custDataLst>
          </p:nvPr>
        </p:nvSpPr>
        <p:spPr>
          <a:xfrm>
            <a:off x="6238925" y="952508"/>
            <a:ext cx="5283242" cy="5388907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13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14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15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>
            <p:custDataLst>
              <p:tags r:id="rId2"/>
            </p:custDataLst>
          </p:nvPr>
        </p:nvGrpSpPr>
        <p:grpSpPr>
          <a:xfrm>
            <a:off x="-563245" y="518795"/>
            <a:ext cx="13335635" cy="5774055"/>
            <a:chOff x="-887" y="817"/>
            <a:chExt cx="21001" cy="9093"/>
          </a:xfrm>
        </p:grpSpPr>
        <p:grpSp>
          <p:nvGrpSpPr>
            <p:cNvPr id="8" name="组合 7"/>
            <p:cNvGrpSpPr/>
            <p:nvPr userDrawn="1">
              <p:custDataLst>
                <p:tags r:id="rId3"/>
              </p:custDataLst>
            </p:nvPr>
          </p:nvGrpSpPr>
          <p:grpSpPr>
            <a:xfrm>
              <a:off x="-887" y="817"/>
              <a:ext cx="1886" cy="1886"/>
              <a:chOff x="-607130" y="518771"/>
              <a:chExt cx="1197505" cy="1197505"/>
            </a:xfrm>
          </p:grpSpPr>
          <p:sp>
            <p:nvSpPr>
              <p:cNvPr id="20" name="任意多边形: 形状 19"/>
              <p:cNvSpPr/>
              <p:nvPr>
                <p:custDataLst>
                  <p:tags r:id="rId4"/>
                </p:custDataLst>
              </p:nvPr>
            </p:nvSpPr>
            <p:spPr>
              <a:xfrm rot="13500000">
                <a:off x="-607130" y="518771"/>
                <a:ext cx="1197505" cy="1197505"/>
              </a:xfrm>
              <a:custGeom>
                <a:avLst/>
                <a:gdLst>
                  <a:gd name="connsiteX0" fmla="*/ 1197505 w 1197505"/>
                  <a:gd name="connsiteY0" fmla="*/ 1197505 h 1197505"/>
                  <a:gd name="connsiteX1" fmla="*/ 0 w 1197505"/>
                  <a:gd name="connsiteY1" fmla="*/ 1197505 h 1197505"/>
                  <a:gd name="connsiteX2" fmla="*/ 0 w 1197505"/>
                  <a:gd name="connsiteY2" fmla="*/ 0 h 11975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97505" h="1197505">
                    <a:moveTo>
                      <a:pt x="1197505" y="1197505"/>
                    </a:moveTo>
                    <a:lnTo>
                      <a:pt x="0" y="1197505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76200" cap="rnd">
                <a:solidFill>
                  <a:schemeClr val="accent1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zh-CN" altLang="en-US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  <p:pic>
            <p:nvPicPr>
              <p:cNvPr id="19" name="图片 18"/>
              <p:cNvPicPr>
                <a:picLocks noChangeAspect="1"/>
              </p:cNvPicPr>
              <p:nvPr>
                <p:custDataLst>
                  <p:tags r:id="rId5"/>
                </p:custDataLst>
              </p:nvPr>
            </p:nvPicPr>
            <p:blipFill>
              <a:blip r:embed="rId6" cstate="screen"/>
              <a:stretch>
                <a:fillRect/>
              </a:stretch>
            </p:blipFill>
            <p:spPr>
              <a:xfrm rot="16200000">
                <a:off x="-281654" y="847217"/>
                <a:ext cx="1081230" cy="540615"/>
              </a:xfrm>
              <a:prstGeom prst="rect">
                <a:avLst/>
              </a:prstGeom>
            </p:spPr>
          </p:pic>
        </p:grpSp>
        <p:grpSp>
          <p:nvGrpSpPr>
            <p:cNvPr id="9" name="组合 8"/>
            <p:cNvGrpSpPr/>
            <p:nvPr userDrawn="1">
              <p:custDataLst>
                <p:tags r:id="rId7"/>
              </p:custDataLst>
            </p:nvPr>
          </p:nvGrpSpPr>
          <p:grpSpPr>
            <a:xfrm>
              <a:off x="18216" y="8012"/>
              <a:ext cx="1899" cy="1899"/>
              <a:chOff x="11567189" y="5087518"/>
              <a:chExt cx="1205553" cy="1205553"/>
            </a:xfrm>
          </p:grpSpPr>
          <p:sp>
            <p:nvSpPr>
              <p:cNvPr id="22" name="任意多边形: 形状 21"/>
              <p:cNvSpPr/>
              <p:nvPr>
                <p:custDataLst>
                  <p:tags r:id="rId8"/>
                </p:custDataLst>
              </p:nvPr>
            </p:nvSpPr>
            <p:spPr>
              <a:xfrm rot="2700000">
                <a:off x="11567189" y="5087518"/>
                <a:ext cx="1205553" cy="1205553"/>
              </a:xfrm>
              <a:custGeom>
                <a:avLst/>
                <a:gdLst>
                  <a:gd name="connsiteX0" fmla="*/ 0 w 1205553"/>
                  <a:gd name="connsiteY0" fmla="*/ 0 h 1205553"/>
                  <a:gd name="connsiteX1" fmla="*/ 1205553 w 1205553"/>
                  <a:gd name="connsiteY1" fmla="*/ 1205553 h 1205553"/>
                  <a:gd name="connsiteX2" fmla="*/ 1 w 1205553"/>
                  <a:gd name="connsiteY2" fmla="*/ 1205552 h 12055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05553" h="1205553">
                    <a:moveTo>
                      <a:pt x="0" y="0"/>
                    </a:moveTo>
                    <a:lnTo>
                      <a:pt x="1205553" y="1205553"/>
                    </a:lnTo>
                    <a:lnTo>
                      <a:pt x="1" y="1205552"/>
                    </a:lnTo>
                    <a:close/>
                  </a:path>
                </a:pathLst>
              </a:custGeom>
              <a:noFill/>
              <a:ln w="76200" cap="rnd">
                <a:solidFill>
                  <a:schemeClr val="accent1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zh-CN" altLang="en-US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  <p:pic>
            <p:nvPicPr>
              <p:cNvPr id="16" name="图片 15"/>
              <p:cNvPicPr>
                <a:picLocks noChangeAspect="1"/>
              </p:cNvPicPr>
              <p:nvPr>
                <p:custDataLst>
                  <p:tags r:id="rId9"/>
                </p:custDataLst>
              </p:nvPr>
            </p:nvPicPr>
            <p:blipFill>
              <a:blip r:embed="rId6" cstate="screen"/>
              <a:stretch>
                <a:fillRect/>
              </a:stretch>
            </p:blipFill>
            <p:spPr>
              <a:xfrm rot="5400000">
                <a:off x="11378357" y="5419986"/>
                <a:ext cx="1081230" cy="540615"/>
              </a:xfrm>
              <a:prstGeom prst="rect">
                <a:avLst/>
              </a:prstGeom>
            </p:spPr>
          </p:pic>
        </p:grpSp>
      </p:grpSp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10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11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indent="0" eaLnBrk="1" fontAlgn="auto" latinLnBrk="0" hangingPunct="1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indent="0" eaLnBrk="1" fontAlgn="auto" latinLnBrk="0" hangingPunct="1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indent="0" eaLnBrk="1" fontAlgn="auto" latinLnBrk="0" hangingPunct="1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indent="0" eaLnBrk="1" fontAlgn="auto" latinLnBrk="0" hangingPunct="1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2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3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4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6" Type="http://schemas.openxmlformats.org/officeDocument/2006/relationships/theme" Target="../theme/theme1.xml"/><Relationship Id="rId25" Type="http://schemas.openxmlformats.org/officeDocument/2006/relationships/tags" Target="../tags/tag197.xml"/><Relationship Id="rId24" Type="http://schemas.openxmlformats.org/officeDocument/2006/relationships/tags" Target="../tags/tag196.xml"/><Relationship Id="rId23" Type="http://schemas.openxmlformats.org/officeDocument/2006/relationships/tags" Target="../tags/tag195.xml"/><Relationship Id="rId22" Type="http://schemas.openxmlformats.org/officeDocument/2006/relationships/tags" Target="../tags/tag194.xml"/><Relationship Id="rId21" Type="http://schemas.openxmlformats.org/officeDocument/2006/relationships/tags" Target="../tags/tag193.xml"/><Relationship Id="rId20" Type="http://schemas.openxmlformats.org/officeDocument/2006/relationships/tags" Target="../tags/tag192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20"/>
            </p:custDataLst>
          </p:nvPr>
        </p:nvSpPr>
        <p:spPr>
          <a:xfrm>
            <a:off x="669882" y="443230"/>
            <a:ext cx="10852237" cy="441964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1"/>
            </p:custDataLst>
          </p:nvPr>
        </p:nvSpPr>
        <p:spPr>
          <a:xfrm>
            <a:off x="669882" y="952508"/>
            <a:ext cx="10852237" cy="5388907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22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3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24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>
            <p:custDataLst>
              <p:tags r:id="rId25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400" b="1" u="none" strike="noStrike" kern="1200" cap="none" spc="20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.xml"/><Relationship Id="rId6" Type="http://schemas.openxmlformats.org/officeDocument/2006/relationships/slideLayout" Target="../slideLayouts/slideLayout1.xml"/><Relationship Id="rId5" Type="http://schemas.openxmlformats.org/officeDocument/2006/relationships/tags" Target="../tags/tag201.xml"/><Relationship Id="rId4" Type="http://schemas.openxmlformats.org/officeDocument/2006/relationships/image" Target="../media/image4.jpeg"/><Relationship Id="rId3" Type="http://schemas.openxmlformats.org/officeDocument/2006/relationships/tags" Target="../tags/tag200.xml"/><Relationship Id="rId2" Type="http://schemas.openxmlformats.org/officeDocument/2006/relationships/tags" Target="../tags/tag199.xml"/><Relationship Id="rId1" Type="http://schemas.openxmlformats.org/officeDocument/2006/relationships/tags" Target="../tags/tag198.xml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10.xml"/><Relationship Id="rId8" Type="http://schemas.openxmlformats.org/officeDocument/2006/relationships/slideLayout" Target="../slideLayouts/slideLayout3.xml"/><Relationship Id="rId7" Type="http://schemas.openxmlformats.org/officeDocument/2006/relationships/themeOverride" Target="../theme/themeOverride9.xml"/><Relationship Id="rId6" Type="http://schemas.openxmlformats.org/officeDocument/2006/relationships/tags" Target="../tags/tag233.xml"/><Relationship Id="rId5" Type="http://schemas.openxmlformats.org/officeDocument/2006/relationships/image" Target="../media/image4.jpeg"/><Relationship Id="rId4" Type="http://schemas.openxmlformats.org/officeDocument/2006/relationships/tags" Target="../tags/tag232.xml"/><Relationship Id="rId3" Type="http://schemas.openxmlformats.org/officeDocument/2006/relationships/tags" Target="../tags/tag231.xml"/><Relationship Id="rId2" Type="http://schemas.openxmlformats.org/officeDocument/2006/relationships/tags" Target="../tags/tag230.xml"/><Relationship Id="rId1" Type="http://schemas.openxmlformats.org/officeDocument/2006/relationships/tags" Target="../tags/tag229.xml"/></Relationships>
</file>

<file path=ppt/slides/_rels/slide1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1.xml"/><Relationship Id="rId4" Type="http://schemas.openxmlformats.org/officeDocument/2006/relationships/slideLayout" Target="../slideLayouts/slideLayout18.xml"/><Relationship Id="rId3" Type="http://schemas.openxmlformats.org/officeDocument/2006/relationships/themeOverride" Target="../theme/themeOverride10.xml"/><Relationship Id="rId2" Type="http://schemas.openxmlformats.org/officeDocument/2006/relationships/tags" Target="../tags/tag234.xml"/><Relationship Id="rId1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2.xml"/><Relationship Id="rId4" Type="http://schemas.openxmlformats.org/officeDocument/2006/relationships/slideLayout" Target="../slideLayouts/slideLayout18.xml"/><Relationship Id="rId3" Type="http://schemas.openxmlformats.org/officeDocument/2006/relationships/themeOverride" Target="../theme/themeOverride11.xml"/><Relationship Id="rId2" Type="http://schemas.openxmlformats.org/officeDocument/2006/relationships/tags" Target="../tags/tag235.xml"/><Relationship Id="rId1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3.xml"/><Relationship Id="rId4" Type="http://schemas.openxmlformats.org/officeDocument/2006/relationships/slideLayout" Target="../slideLayouts/slideLayout18.xml"/><Relationship Id="rId3" Type="http://schemas.openxmlformats.org/officeDocument/2006/relationships/themeOverride" Target="../theme/themeOverride12.xml"/><Relationship Id="rId2" Type="http://schemas.openxmlformats.org/officeDocument/2006/relationships/tags" Target="../tags/tag236.xml"/><Relationship Id="rId1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4.xml"/><Relationship Id="rId4" Type="http://schemas.openxmlformats.org/officeDocument/2006/relationships/slideLayout" Target="../slideLayouts/slideLayout18.xml"/><Relationship Id="rId3" Type="http://schemas.openxmlformats.org/officeDocument/2006/relationships/themeOverride" Target="../theme/themeOverride13.xml"/><Relationship Id="rId2" Type="http://schemas.openxmlformats.org/officeDocument/2006/relationships/tags" Target="../tags/tag237.xml"/><Relationship Id="rId1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5.xml"/><Relationship Id="rId4" Type="http://schemas.openxmlformats.org/officeDocument/2006/relationships/slideLayout" Target="../slideLayouts/slideLayout18.xml"/><Relationship Id="rId3" Type="http://schemas.openxmlformats.org/officeDocument/2006/relationships/themeOverride" Target="../theme/themeOverride14.xml"/><Relationship Id="rId2" Type="http://schemas.openxmlformats.org/officeDocument/2006/relationships/tags" Target="../tags/tag238.xml"/><Relationship Id="rId1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6.xml"/><Relationship Id="rId6" Type="http://schemas.openxmlformats.org/officeDocument/2006/relationships/slideLayout" Target="../slideLayouts/slideLayout11.xml"/><Relationship Id="rId5" Type="http://schemas.openxmlformats.org/officeDocument/2006/relationships/themeOverride" Target="../theme/themeOverride15.xml"/><Relationship Id="rId4" Type="http://schemas.openxmlformats.org/officeDocument/2006/relationships/tags" Target="../tags/tag241.xml"/><Relationship Id="rId3" Type="http://schemas.openxmlformats.org/officeDocument/2006/relationships/image" Target="../media/image4.jpeg"/><Relationship Id="rId2" Type="http://schemas.openxmlformats.org/officeDocument/2006/relationships/tags" Target="../tags/tag240.xml"/><Relationship Id="rId1" Type="http://schemas.openxmlformats.org/officeDocument/2006/relationships/tags" Target="../tags/tag239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210.xml"/><Relationship Id="rId8" Type="http://schemas.openxmlformats.org/officeDocument/2006/relationships/tags" Target="../tags/tag209.xml"/><Relationship Id="rId7" Type="http://schemas.openxmlformats.org/officeDocument/2006/relationships/tags" Target="../tags/tag208.xml"/><Relationship Id="rId6" Type="http://schemas.openxmlformats.org/officeDocument/2006/relationships/tags" Target="../tags/tag207.xml"/><Relationship Id="rId5" Type="http://schemas.openxmlformats.org/officeDocument/2006/relationships/tags" Target="../tags/tag206.xml"/><Relationship Id="rId4" Type="http://schemas.openxmlformats.org/officeDocument/2006/relationships/tags" Target="../tags/tag205.xml"/><Relationship Id="rId3" Type="http://schemas.openxmlformats.org/officeDocument/2006/relationships/tags" Target="../tags/tag204.xml"/><Relationship Id="rId2" Type="http://schemas.openxmlformats.org/officeDocument/2006/relationships/tags" Target="../tags/tag203.xml"/><Relationship Id="rId16" Type="http://schemas.openxmlformats.org/officeDocument/2006/relationships/notesSlide" Target="../notesSlides/notesSlide2.xml"/><Relationship Id="rId15" Type="http://schemas.openxmlformats.org/officeDocument/2006/relationships/slideLayout" Target="../slideLayouts/slideLayout6.xml"/><Relationship Id="rId14" Type="http://schemas.openxmlformats.org/officeDocument/2006/relationships/themeOverride" Target="../theme/themeOverride1.xml"/><Relationship Id="rId13" Type="http://schemas.openxmlformats.org/officeDocument/2006/relationships/tags" Target="../tags/tag213.xml"/><Relationship Id="rId12" Type="http://schemas.openxmlformats.org/officeDocument/2006/relationships/image" Target="../media/image4.jpeg"/><Relationship Id="rId11" Type="http://schemas.openxmlformats.org/officeDocument/2006/relationships/tags" Target="../tags/tag212.xml"/><Relationship Id="rId10" Type="http://schemas.openxmlformats.org/officeDocument/2006/relationships/tags" Target="../tags/tag211.xml"/><Relationship Id="rId1" Type="http://schemas.openxmlformats.org/officeDocument/2006/relationships/tags" Target="../tags/tag202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3.xml"/><Relationship Id="rId8" Type="http://schemas.openxmlformats.org/officeDocument/2006/relationships/slideLayout" Target="../slideLayouts/slideLayout3.xml"/><Relationship Id="rId7" Type="http://schemas.openxmlformats.org/officeDocument/2006/relationships/themeOverride" Target="../theme/themeOverride2.xml"/><Relationship Id="rId6" Type="http://schemas.openxmlformats.org/officeDocument/2006/relationships/tags" Target="../tags/tag218.xml"/><Relationship Id="rId5" Type="http://schemas.openxmlformats.org/officeDocument/2006/relationships/image" Target="../media/image4.jpeg"/><Relationship Id="rId4" Type="http://schemas.openxmlformats.org/officeDocument/2006/relationships/tags" Target="../tags/tag217.xml"/><Relationship Id="rId3" Type="http://schemas.openxmlformats.org/officeDocument/2006/relationships/tags" Target="../tags/tag216.xml"/><Relationship Id="rId2" Type="http://schemas.openxmlformats.org/officeDocument/2006/relationships/tags" Target="../tags/tag215.xml"/><Relationship Id="rId1" Type="http://schemas.openxmlformats.org/officeDocument/2006/relationships/tags" Target="../tags/tag214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4.xml"/><Relationship Id="rId3" Type="http://schemas.openxmlformats.org/officeDocument/2006/relationships/slideLayout" Target="../slideLayouts/slideLayout18.xml"/><Relationship Id="rId2" Type="http://schemas.openxmlformats.org/officeDocument/2006/relationships/themeOverride" Target="../theme/themeOverride3.xml"/><Relationship Id="rId1" Type="http://schemas.openxmlformats.org/officeDocument/2006/relationships/tags" Target="../tags/tag219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5.xml"/><Relationship Id="rId8" Type="http://schemas.openxmlformats.org/officeDocument/2006/relationships/slideLayout" Target="../slideLayouts/slideLayout3.xml"/><Relationship Id="rId7" Type="http://schemas.openxmlformats.org/officeDocument/2006/relationships/themeOverride" Target="../theme/themeOverride4.xml"/><Relationship Id="rId6" Type="http://schemas.openxmlformats.org/officeDocument/2006/relationships/tags" Target="../tags/tag224.xml"/><Relationship Id="rId5" Type="http://schemas.openxmlformats.org/officeDocument/2006/relationships/image" Target="../media/image4.jpeg"/><Relationship Id="rId4" Type="http://schemas.openxmlformats.org/officeDocument/2006/relationships/tags" Target="../tags/tag223.xml"/><Relationship Id="rId3" Type="http://schemas.openxmlformats.org/officeDocument/2006/relationships/tags" Target="../tags/tag222.xml"/><Relationship Id="rId2" Type="http://schemas.openxmlformats.org/officeDocument/2006/relationships/tags" Target="../tags/tag221.xml"/><Relationship Id="rId1" Type="http://schemas.openxmlformats.org/officeDocument/2006/relationships/tags" Target="../tags/tag220.xml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18.xml"/><Relationship Id="rId3" Type="http://schemas.openxmlformats.org/officeDocument/2006/relationships/themeOverride" Target="../theme/themeOverride5.xml"/><Relationship Id="rId2" Type="http://schemas.openxmlformats.org/officeDocument/2006/relationships/tags" Target="../tags/tag225.xml"/><Relationship Id="rId1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18.xml"/><Relationship Id="rId3" Type="http://schemas.openxmlformats.org/officeDocument/2006/relationships/themeOverride" Target="../theme/themeOverride6.xml"/><Relationship Id="rId2" Type="http://schemas.openxmlformats.org/officeDocument/2006/relationships/tags" Target="../tags/tag226.xml"/><Relationship Id="rId1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18.xml"/><Relationship Id="rId3" Type="http://schemas.openxmlformats.org/officeDocument/2006/relationships/themeOverride" Target="../theme/themeOverride7.xml"/><Relationship Id="rId2" Type="http://schemas.openxmlformats.org/officeDocument/2006/relationships/tags" Target="../tags/tag227.xml"/><Relationship Id="rId1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18.xml"/><Relationship Id="rId3" Type="http://schemas.openxmlformats.org/officeDocument/2006/relationships/themeOverride" Target="../theme/themeOverride8.xml"/><Relationship Id="rId2" Type="http://schemas.openxmlformats.org/officeDocument/2006/relationships/tags" Target="../tags/tag228.xml"/><Relationship Id="rId1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文本占位符 16"/>
          <p:cNvSpPr>
            <a:spLocks noGrp="1"/>
          </p:cNvSpPr>
          <p:nvPr>
            <p:ph type="body" sz="quarter" idx="14"/>
            <p:custDataLst>
              <p:tags r:id="rId1"/>
            </p:custDataLst>
          </p:nvPr>
        </p:nvSpPr>
        <p:spPr>
          <a:xfrm>
            <a:off x="7138035" y="4427855"/>
            <a:ext cx="2000885" cy="430530"/>
          </a:xfrm>
        </p:spPr>
        <p:txBody>
          <a:bodyPr>
            <a:normAutofit fontScale="50000"/>
          </a:bodyPr>
          <a:lstStyle/>
          <a:p>
            <a:r>
              <a:rPr>
                <a:solidFill>
                  <a:srgbClr val="FF0000"/>
                </a:solidFill>
              </a:rPr>
              <a:t>知了资源网 www.zliao8.com 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7" name="标题 6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940560" y="2197100"/>
            <a:ext cx="8496935" cy="1240155"/>
          </a:xfrm>
        </p:spPr>
        <p:txBody>
          <a:bodyPr>
            <a:noAutofit/>
          </a:bodyPr>
          <a:lstStyle/>
          <a:p>
            <a:r>
              <a:rPr lang="zh-CN" altLang="zh-CN" sz="3200" dirty="0"/>
              <a:t>百度贴吧发帖不被封的十大方法与技巧</a:t>
            </a:r>
            <a:endParaRPr lang="zh-CN" altLang="zh-CN" sz="3200" dirty="0"/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zh-CN" altLang="en-US"/>
              <a:t>五大方法和五大技巧</a:t>
            </a:r>
            <a:endParaRPr lang="zh-CN" altLang="en-US"/>
          </a:p>
        </p:txBody>
      </p:sp>
      <p:pic>
        <p:nvPicPr>
          <p:cNvPr id="3" name="图片 2" descr="微信图片_202006301648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75900" y="5041900"/>
            <a:ext cx="1816100" cy="1816100"/>
          </a:xfrm>
          <a:prstGeom prst="rect">
            <a:avLst/>
          </a:prstGeom>
        </p:spPr>
      </p:pic>
    </p:spTree>
    <p:custDataLst>
      <p:tags r:id="rId5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2"/>
          <p:cNvSpPr txBox="1"/>
          <p:nvPr>
            <p:custDataLst>
              <p:tags r:id="rId1"/>
            </p:custDataLst>
          </p:nvPr>
        </p:nvSpPr>
        <p:spPr>
          <a:xfrm>
            <a:off x="1284687" y="2815839"/>
            <a:ext cx="2350110" cy="1862048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marR="0" algn="ctr" defTabSz="91440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en-US" altLang="zh-CN" sz="115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  <a:sym typeface="+mn-lt"/>
              </a:rPr>
              <a:t>03</a:t>
            </a:r>
            <a:endParaRPr lang="en-US" altLang="zh-CN" sz="11500" spc="15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  <a:sym typeface="+mn-lt"/>
            </a:endParaRPr>
          </a:p>
        </p:txBody>
      </p:sp>
      <p:sp>
        <p:nvSpPr>
          <p:cNvPr id="11" name="TextBox 3"/>
          <p:cNvSpPr txBox="1"/>
          <p:nvPr>
            <p:custDataLst>
              <p:tags r:id="rId2"/>
            </p:custDataLst>
          </p:nvPr>
        </p:nvSpPr>
        <p:spPr>
          <a:xfrm>
            <a:off x="1774005" y="2570887"/>
            <a:ext cx="1370204" cy="387991"/>
          </a:xfrm>
          <a:prstGeom prst="rect">
            <a:avLst/>
          </a:prstGeom>
          <a:noFill/>
        </p:spPr>
        <p:txBody>
          <a:bodyPr wrap="square" rtlCol="0">
            <a:normAutofit fontScale="72500"/>
          </a:bodyPr>
          <a:lstStyle/>
          <a:p>
            <a:pPr marR="0" algn="ctr" defTabSz="9144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id-ID" sz="1600" kern="2600" spc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  <a:sym typeface="+mn-lt"/>
              </a:rPr>
              <a:t>ONE</a:t>
            </a:r>
            <a:endParaRPr kumimoji="0" lang="id-ID" sz="1600" kern="2600" cap="none" spc="2000" normalizeH="0" noProof="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  <a:sym typeface="+mn-lt"/>
            </a:endParaRPr>
          </a:p>
        </p:txBody>
      </p:sp>
      <p:sp>
        <p:nvSpPr>
          <p:cNvPr id="16" name="文本占位符 15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altLang="zh-CN" dirty="0">
                <a:solidFill>
                  <a:srgbClr val="FF0000"/>
                </a:solidFill>
              </a:rPr>
              <a:t>知了资源网 www.zliao8.com </a:t>
            </a:r>
            <a:endParaRPr lang="en-US" altLang="zh-CN" dirty="0">
              <a:solidFill>
                <a:srgbClr val="FF0000"/>
              </a:solidFill>
            </a:endParaRPr>
          </a:p>
        </p:txBody>
      </p:sp>
      <p:sp>
        <p:nvSpPr>
          <p:cNvPr id="15" name="标题 14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3886835" y="2969260"/>
            <a:ext cx="7080250" cy="864235"/>
          </a:xfrm>
        </p:spPr>
        <p:txBody>
          <a:bodyPr>
            <a:normAutofit/>
          </a:bodyPr>
          <a:lstStyle/>
          <a:p>
            <a:r>
              <a:rPr lang="zh-CN" altLang="en-US" dirty="0"/>
              <a:t>五大技巧</a:t>
            </a:r>
            <a:endParaRPr lang="zh-CN" altLang="en-US" dirty="0"/>
          </a:p>
        </p:txBody>
      </p:sp>
      <p:pic>
        <p:nvPicPr>
          <p:cNvPr id="3" name="图片 2" descr="微信图片_2020063016482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75900" y="5041900"/>
            <a:ext cx="1816100" cy="1816100"/>
          </a:xfrm>
          <a:prstGeom prst="rect">
            <a:avLst/>
          </a:prstGeom>
        </p:spPr>
      </p:pic>
    </p:spTree>
    <p:custDataLst>
      <p:tags r:id="rId6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696085" y="1337945"/>
            <a:ext cx="7963535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一、发帖要有技巧</a:t>
            </a:r>
            <a:endParaRPr lang="zh-CN" altLang="en-US" sz="32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zh-CN" altLang="en-US" sz="32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696085" y="2414270"/>
            <a:ext cx="8978265" cy="20300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1</a:t>
            </a:r>
            <a:r>
              <a:rPr lang="zh-CN" altLang="en-US"/>
              <a:t>、同样的帖子不要在不同的贴吧中重复发帖</a:t>
            </a:r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</a:t>
            </a:r>
            <a:r>
              <a:rPr lang="zh-CN" altLang="en-US"/>
              <a:t>、在同一个百度贴吧推广的帖子数不要太多</a:t>
            </a:r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3</a:t>
            </a:r>
            <a:r>
              <a:rPr lang="zh-CN" altLang="en-US"/>
              <a:t>、如果发的帖子没有被顶就会很快的沉下去，你要自己学会顶帖</a:t>
            </a:r>
            <a:endParaRPr lang="zh-CN" altLang="en-US"/>
          </a:p>
        </p:txBody>
      </p:sp>
      <p:pic>
        <p:nvPicPr>
          <p:cNvPr id="6" name="图片 5" descr="微信图片_2020063016482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75900" y="5041900"/>
            <a:ext cx="1816100" cy="181610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004695" y="1231900"/>
            <a:ext cx="846137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二、贴吧回复的技巧</a:t>
            </a:r>
            <a:endParaRPr lang="zh-CN" altLang="en-US" sz="32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859915" y="2146935"/>
            <a:ext cx="8298180" cy="20300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1</a:t>
            </a:r>
            <a:r>
              <a:rPr lang="zh-CN" altLang="en-US"/>
              <a:t>、贴吧回复问题最好是固定的几个账号</a:t>
            </a:r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</a:t>
            </a:r>
            <a:r>
              <a:rPr lang="zh-CN" altLang="en-US"/>
              <a:t>、回复的账号最好设置一下你擅长回答什么</a:t>
            </a:r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3</a:t>
            </a:r>
            <a:r>
              <a:rPr lang="zh-CN" altLang="en-US"/>
              <a:t>、学会使用顶帖和删帖机器</a:t>
            </a: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5492750" y="3396615"/>
            <a:ext cx="31165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/>
          </a:p>
        </p:txBody>
      </p:sp>
      <p:pic>
        <p:nvPicPr>
          <p:cNvPr id="5" name="图片 4" descr="微信图片_2020063016482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75900" y="5041900"/>
            <a:ext cx="1816100" cy="181610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059305" y="1467485"/>
            <a:ext cx="846137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三、热心帮助菜鸟</a:t>
            </a:r>
            <a:endParaRPr lang="zh-CN" altLang="en-US" sz="32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859915" y="2146935"/>
            <a:ext cx="8298180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/>
          </a:p>
          <a:p>
            <a:r>
              <a:rPr lang="en-US" altLang="zh-CN"/>
              <a:t>1</a:t>
            </a:r>
            <a:r>
              <a:rPr lang="zh-CN" altLang="en-US"/>
              <a:t>、积极帮助菜鸟</a:t>
            </a:r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</a:t>
            </a:r>
            <a:r>
              <a:rPr lang="zh-CN" altLang="en-US"/>
              <a:t>、如果没有菜鸟那就自己创造菜鸟</a:t>
            </a:r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3</a:t>
            </a:r>
            <a:r>
              <a:rPr lang="zh-CN" altLang="en-US"/>
              <a:t>、不要贪图太多，保证产品有露头即可</a:t>
            </a:r>
            <a:endParaRPr lang="en-US" altLang="zh-CN"/>
          </a:p>
        </p:txBody>
      </p:sp>
      <p:sp>
        <p:nvSpPr>
          <p:cNvPr id="4" name="文本框 3"/>
          <p:cNvSpPr txBox="1"/>
          <p:nvPr/>
        </p:nvSpPr>
        <p:spPr>
          <a:xfrm>
            <a:off x="4115435" y="2128520"/>
            <a:ext cx="346964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/>
          </a:p>
        </p:txBody>
      </p:sp>
      <p:pic>
        <p:nvPicPr>
          <p:cNvPr id="5" name="图片 4" descr="微信图片_2020063016482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75900" y="5041900"/>
            <a:ext cx="1816100" cy="181610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004695" y="1318260"/>
            <a:ext cx="846137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四、随时更换</a:t>
            </a:r>
            <a:r>
              <a:rPr lang="en-US" altLang="zh-CN" sz="32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IP</a:t>
            </a:r>
            <a:endParaRPr lang="en-US" altLang="zh-CN" sz="32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004695" y="2413635"/>
            <a:ext cx="8298180" cy="20300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1</a:t>
            </a:r>
            <a:r>
              <a:rPr lang="zh-CN" altLang="en-US"/>
              <a:t>、</a:t>
            </a:r>
            <a:r>
              <a:rPr lang="en-US" altLang="zh-CN"/>
              <a:t>ip</a:t>
            </a:r>
            <a:r>
              <a:rPr lang="zh-CN" altLang="en-US"/>
              <a:t>地址要经常更换</a:t>
            </a:r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</a:t>
            </a:r>
            <a:r>
              <a:rPr lang="zh-CN" altLang="en-US"/>
              <a:t>、浏览足迹也要清理</a:t>
            </a:r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3</a:t>
            </a:r>
            <a:r>
              <a:rPr lang="zh-CN" altLang="en-US"/>
              <a:t>、手机如何更改</a:t>
            </a:r>
            <a:r>
              <a:rPr lang="en-US" altLang="zh-CN"/>
              <a:t>IP</a:t>
            </a:r>
            <a:r>
              <a:rPr lang="zh-CN" altLang="en-US"/>
              <a:t>地址</a:t>
            </a: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2348865" y="1901825"/>
            <a:ext cx="42760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/>
          </a:p>
        </p:txBody>
      </p:sp>
      <p:pic>
        <p:nvPicPr>
          <p:cNvPr id="5" name="图片 4" descr="微信图片_2020063016482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75900" y="5041900"/>
            <a:ext cx="1816100" cy="181610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004695" y="1231900"/>
            <a:ext cx="846137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五、一些发帖的实际操作</a:t>
            </a:r>
            <a:endParaRPr lang="zh-CN" altLang="en-US" sz="32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004695" y="2151380"/>
            <a:ext cx="8298180" cy="31381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1</a:t>
            </a:r>
            <a:r>
              <a:rPr lang="zh-CN" altLang="en-US"/>
              <a:t>、把所要发的网址通过缩短功能进行网址缩短</a:t>
            </a:r>
            <a:endParaRPr lang="zh-CN" altLang="en-US"/>
          </a:p>
          <a:p>
            <a:endParaRPr lang="zh-CN" altLang="en-US"/>
          </a:p>
          <a:p>
            <a:r>
              <a:rPr lang="en-US" altLang="zh-CN"/>
              <a:t>2</a:t>
            </a:r>
            <a:r>
              <a:rPr lang="zh-CN" altLang="en-US"/>
              <a:t>、在已经缩短的网址后加问号，之后加空格，在家贴吧的网址</a:t>
            </a:r>
            <a:endParaRPr lang="zh-CN" altLang="en-US"/>
          </a:p>
          <a:p>
            <a:endParaRPr lang="en-US" altLang="zh-CN"/>
          </a:p>
          <a:p>
            <a:r>
              <a:rPr lang="en-US" altLang="zh-CN"/>
              <a:t>3</a:t>
            </a:r>
            <a:r>
              <a:rPr lang="zh-CN" altLang="en-US"/>
              <a:t>、注重内容，天衣无缝的好文章会有意想不到的效果</a:t>
            </a:r>
            <a:endParaRPr lang="zh-CN" altLang="en-US"/>
          </a:p>
          <a:p>
            <a:endParaRPr lang="zh-CN" altLang="en-US"/>
          </a:p>
          <a:p>
            <a:r>
              <a:rPr lang="en-US" altLang="zh-CN"/>
              <a:t>4</a:t>
            </a:r>
            <a:r>
              <a:rPr lang="zh-CN" altLang="en-US"/>
              <a:t>、选择重点，单纯为了留下外链</a:t>
            </a:r>
            <a:endParaRPr lang="zh-CN" altLang="en-US"/>
          </a:p>
          <a:p>
            <a:endParaRPr lang="zh-CN" altLang="en-US"/>
          </a:p>
          <a:p>
            <a:r>
              <a:rPr lang="en-US" altLang="zh-CN"/>
              <a:t>5</a:t>
            </a:r>
            <a:r>
              <a:rPr lang="zh-CN" altLang="en-US"/>
              <a:t>、发帖技巧，同样的帖子不要在不同的贴吧中重复发</a:t>
            </a:r>
            <a:endParaRPr lang="zh-CN" altLang="en-US"/>
          </a:p>
          <a:p>
            <a:endParaRPr lang="zh-CN" altLang="en-US"/>
          </a:p>
          <a:p>
            <a:r>
              <a:rPr lang="en-US" altLang="zh-CN"/>
              <a:t>6</a:t>
            </a:r>
            <a:r>
              <a:rPr lang="zh-CN" altLang="en-US"/>
              <a:t>、发帖之后要经常去维护</a:t>
            </a: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5542280" y="3680460"/>
            <a:ext cx="333438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en-US" altLang="zh-CN" dirty="0">
              <a:solidFill>
                <a:srgbClr val="FF0000"/>
              </a:solidFill>
            </a:endParaRPr>
          </a:p>
          <a:p>
            <a:endParaRPr lang="zh-CN" altLang="en-US"/>
          </a:p>
        </p:txBody>
      </p:sp>
      <p:pic>
        <p:nvPicPr>
          <p:cNvPr id="5" name="图片 4" descr="微信图片_2020063016482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75900" y="5041900"/>
            <a:ext cx="1816100" cy="181610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标题 14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zh-CN" dirty="0"/>
              <a:t>THAKNS</a:t>
            </a:r>
            <a:endParaRPr lang="en-US" altLang="zh-CN" dirty="0"/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altLang="zh-CN" dirty="0">
                <a:solidFill>
                  <a:srgbClr val="FF0000"/>
                </a:solidFill>
              </a:rPr>
              <a:t>单击此处添加副标题内容</a:t>
            </a:r>
            <a:endParaRPr lang="en-US" altLang="zh-CN" dirty="0">
              <a:solidFill>
                <a:srgbClr val="FF0000"/>
              </a:solidFill>
            </a:endParaRPr>
          </a:p>
        </p:txBody>
      </p:sp>
      <p:pic>
        <p:nvPicPr>
          <p:cNvPr id="2" name="图片 1" descr="微信图片_202006301648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75900" y="5041900"/>
            <a:ext cx="1816100" cy="1816100"/>
          </a:xfrm>
          <a:prstGeom prst="rect">
            <a:avLst/>
          </a:prstGeom>
        </p:spPr>
      </p:pic>
    </p:spTree>
    <p:custDataLst>
      <p:tags r:id="rId4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框 12"/>
          <p:cNvSpPr txBox="1"/>
          <p:nvPr>
            <p:custDataLst>
              <p:tags r:id="rId1"/>
            </p:custDataLst>
          </p:nvPr>
        </p:nvSpPr>
        <p:spPr>
          <a:xfrm>
            <a:off x="6616298" y="1777970"/>
            <a:ext cx="527709" cy="830997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4800" dirty="0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  <a:sym typeface="+mn-lt"/>
              </a:rPr>
              <a:t>1</a:t>
            </a:r>
            <a:endParaRPr lang="zh-CN" altLang="en-US" sz="4800" dirty="0">
              <a:solidFill>
                <a:schemeClr val="accent1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  <a:sym typeface="+mn-lt"/>
            </a:endParaRPr>
          </a:p>
        </p:txBody>
      </p:sp>
      <p:sp>
        <p:nvSpPr>
          <p:cNvPr id="10" name="TextBox 2"/>
          <p:cNvSpPr txBox="1"/>
          <p:nvPr>
            <p:custDataLst>
              <p:tags r:id="rId2"/>
            </p:custDataLst>
          </p:nvPr>
        </p:nvSpPr>
        <p:spPr>
          <a:xfrm>
            <a:off x="7639457" y="2094773"/>
            <a:ext cx="3768686" cy="374919"/>
          </a:xfrm>
          <a:prstGeom prst="rect">
            <a:avLst/>
          </a:prstGeom>
          <a:noFill/>
        </p:spPr>
        <p:txBody>
          <a:bodyPr wrap="square" rtlCol="0">
            <a:normAutofit lnSpcReduction="20000"/>
          </a:bodyPr>
          <a:lstStyle/>
          <a:p>
            <a:r>
              <a:rPr lang="zh-CN" altLang="en-US" spc="15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百度贴吧是一个巨大的流量池</a:t>
            </a:r>
            <a:endParaRPr lang="zh-CN" altLang="en-US" spc="15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  <a:sym typeface="+mn-lt"/>
            </a:endParaRPr>
          </a:p>
        </p:txBody>
      </p:sp>
      <p:sp>
        <p:nvSpPr>
          <p:cNvPr id="11" name="椭圆 10"/>
          <p:cNvSpPr/>
          <p:nvPr>
            <p:custDataLst>
              <p:tags r:id="rId3"/>
            </p:custDataLst>
          </p:nvPr>
        </p:nvSpPr>
        <p:spPr>
          <a:xfrm flipH="1">
            <a:off x="7264367" y="2266247"/>
            <a:ext cx="162220" cy="16222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 fontScale="25000" lnSpcReduction="20000"/>
          </a:bodyPr>
          <a:lstStyle/>
          <a:p>
            <a:pPr algn="ctr"/>
            <a:endParaRPr kumimoji="1" lang="zh-CN" altLang="en-US">
              <a:solidFill>
                <a:srgbClr val="552B27"/>
              </a:solidFill>
            </a:endParaRPr>
          </a:p>
        </p:txBody>
      </p:sp>
      <p:sp>
        <p:nvSpPr>
          <p:cNvPr id="12" name="文本框 12"/>
          <p:cNvSpPr txBox="1"/>
          <p:nvPr>
            <p:custDataLst>
              <p:tags r:id="rId4"/>
            </p:custDataLst>
          </p:nvPr>
        </p:nvSpPr>
        <p:spPr>
          <a:xfrm>
            <a:off x="6616298" y="2997159"/>
            <a:ext cx="527709" cy="830997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4800" dirty="0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  <a:sym typeface="+mn-lt"/>
              </a:rPr>
              <a:t>2</a:t>
            </a:r>
            <a:endParaRPr lang="en-US" altLang="zh-CN" sz="4800" dirty="0">
              <a:solidFill>
                <a:schemeClr val="accent1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  <a:sym typeface="+mn-lt"/>
            </a:endParaRPr>
          </a:p>
        </p:txBody>
      </p:sp>
      <p:sp>
        <p:nvSpPr>
          <p:cNvPr id="14" name="TextBox 2"/>
          <p:cNvSpPr txBox="1"/>
          <p:nvPr>
            <p:custDataLst>
              <p:tags r:id="rId5"/>
            </p:custDataLst>
          </p:nvPr>
        </p:nvSpPr>
        <p:spPr>
          <a:xfrm>
            <a:off x="7639457" y="3313962"/>
            <a:ext cx="3768686" cy="374919"/>
          </a:xfrm>
          <a:prstGeom prst="rect">
            <a:avLst/>
          </a:prstGeom>
          <a:noFill/>
        </p:spPr>
        <p:txBody>
          <a:bodyPr wrap="square" rtlCol="0">
            <a:normAutofit fontScale="97500" lnSpcReduction="20000"/>
          </a:bodyPr>
          <a:lstStyle/>
          <a:p>
            <a:r>
              <a:rPr lang="zh-CN" altLang="en-US" spc="15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五大方法</a:t>
            </a:r>
            <a:endParaRPr lang="zh-CN" altLang="en-US" spc="15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  <a:sym typeface="+mn-lt"/>
            </a:endParaRPr>
          </a:p>
        </p:txBody>
      </p:sp>
      <p:sp>
        <p:nvSpPr>
          <p:cNvPr id="15" name="椭圆 14"/>
          <p:cNvSpPr/>
          <p:nvPr>
            <p:custDataLst>
              <p:tags r:id="rId6"/>
            </p:custDataLst>
          </p:nvPr>
        </p:nvSpPr>
        <p:spPr>
          <a:xfrm flipH="1">
            <a:off x="7264367" y="3485436"/>
            <a:ext cx="162220" cy="16222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 fontScale="25000" lnSpcReduction="20000"/>
          </a:bodyPr>
          <a:lstStyle/>
          <a:p>
            <a:pPr algn="ctr"/>
            <a:endParaRPr kumimoji="1" lang="zh-CN" altLang="en-US">
              <a:solidFill>
                <a:schemeClr val="accent1"/>
              </a:solidFill>
            </a:endParaRPr>
          </a:p>
        </p:txBody>
      </p:sp>
      <p:sp>
        <p:nvSpPr>
          <p:cNvPr id="16" name="文本框 12"/>
          <p:cNvSpPr txBox="1"/>
          <p:nvPr>
            <p:custDataLst>
              <p:tags r:id="rId7"/>
            </p:custDataLst>
          </p:nvPr>
        </p:nvSpPr>
        <p:spPr>
          <a:xfrm>
            <a:off x="6616298" y="4216835"/>
            <a:ext cx="527709" cy="830997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4800" dirty="0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  <a:sym typeface="+mn-lt"/>
              </a:rPr>
              <a:t>3</a:t>
            </a:r>
            <a:endParaRPr lang="en-US" altLang="zh-CN" sz="4800" dirty="0">
              <a:solidFill>
                <a:schemeClr val="accent1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  <a:sym typeface="+mn-lt"/>
            </a:endParaRPr>
          </a:p>
        </p:txBody>
      </p:sp>
      <p:sp>
        <p:nvSpPr>
          <p:cNvPr id="18" name="TextBox 2"/>
          <p:cNvSpPr txBox="1"/>
          <p:nvPr>
            <p:custDataLst>
              <p:tags r:id="rId8"/>
            </p:custDataLst>
          </p:nvPr>
        </p:nvSpPr>
        <p:spPr>
          <a:xfrm>
            <a:off x="7639457" y="4533638"/>
            <a:ext cx="3768686" cy="374919"/>
          </a:xfrm>
          <a:prstGeom prst="rect">
            <a:avLst/>
          </a:prstGeom>
          <a:noFill/>
        </p:spPr>
        <p:txBody>
          <a:bodyPr wrap="square" rtlCol="0">
            <a:normAutofit fontScale="97500" lnSpcReduction="20000"/>
          </a:bodyPr>
          <a:lstStyle/>
          <a:p>
            <a:r>
              <a:rPr lang="zh-CN" altLang="en-US" spc="15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五大技巧</a:t>
            </a:r>
            <a:endParaRPr lang="zh-CN" altLang="en-US" spc="15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  <a:sym typeface="+mn-lt"/>
            </a:endParaRPr>
          </a:p>
        </p:txBody>
      </p:sp>
      <p:sp>
        <p:nvSpPr>
          <p:cNvPr id="19" name="椭圆 18"/>
          <p:cNvSpPr/>
          <p:nvPr>
            <p:custDataLst>
              <p:tags r:id="rId9"/>
            </p:custDataLst>
          </p:nvPr>
        </p:nvSpPr>
        <p:spPr>
          <a:xfrm flipH="1">
            <a:off x="7264367" y="4705112"/>
            <a:ext cx="162220" cy="16222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 fontScale="25000" lnSpcReduction="20000"/>
          </a:bodyPr>
          <a:lstStyle/>
          <a:p>
            <a:pPr algn="ctr"/>
            <a:endParaRPr kumimoji="1" lang="zh-CN" altLang="en-US">
              <a:solidFill>
                <a:schemeClr val="accent1"/>
              </a:solidFill>
            </a:endParaRPr>
          </a:p>
        </p:txBody>
      </p:sp>
      <p:sp>
        <p:nvSpPr>
          <p:cNvPr id="13" name="TextBox 2"/>
          <p:cNvSpPr txBox="1"/>
          <p:nvPr>
            <p:custDataLst>
              <p:tags r:id="rId10"/>
            </p:custDataLst>
          </p:nvPr>
        </p:nvSpPr>
        <p:spPr>
          <a:xfrm>
            <a:off x="3270545" y="2150347"/>
            <a:ext cx="1910997" cy="40011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marR="0" algn="ctr" defTabSz="91440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en-US" altLang="zh-CN" sz="2000" spc="15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  <a:sym typeface="+mn-lt"/>
              </a:rPr>
              <a:t>CONTENTS</a:t>
            </a:r>
            <a:endParaRPr lang="en-US" altLang="zh-CN" sz="2000" spc="15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  <a:sym typeface="+mn-lt"/>
            </a:endParaRPr>
          </a:p>
        </p:txBody>
      </p:sp>
      <p:sp>
        <p:nvSpPr>
          <p:cNvPr id="17" name="TextBox 2"/>
          <p:cNvSpPr txBox="1"/>
          <p:nvPr>
            <p:custDataLst>
              <p:tags r:id="rId11"/>
            </p:custDataLst>
          </p:nvPr>
        </p:nvSpPr>
        <p:spPr>
          <a:xfrm>
            <a:off x="3270546" y="958477"/>
            <a:ext cx="1910997" cy="1107996"/>
          </a:xfrm>
          <a:prstGeom prst="rect">
            <a:avLst/>
          </a:prstGeom>
          <a:noFill/>
        </p:spPr>
        <p:txBody>
          <a:bodyPr wrap="square" rtlCol="0" anchor="b" anchorCtr="0">
            <a:normAutofit/>
          </a:bodyPr>
          <a:lstStyle/>
          <a:p>
            <a:pPr marR="0" algn="ctr" defTabSz="91440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zh-CN" altLang="en-US" sz="66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汉仪旗黑-85S" panose="00020600040101010101" pitchFamily="18" charset="-122"/>
                <a:cs typeface="微软雅黑" panose="020B0503020204020204" pitchFamily="34" charset="-122"/>
                <a:sym typeface="+mn-lt"/>
              </a:rPr>
              <a:t>目录</a:t>
            </a:r>
            <a:endParaRPr lang="zh-CN" altLang="en-US" sz="6600" spc="15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汉仪旗黑-85S" panose="00020600040101010101" pitchFamily="18" charset="-122"/>
              <a:cs typeface="微软雅黑" panose="020B0503020204020204" pitchFamily="34" charset="-122"/>
              <a:sym typeface="+mn-lt"/>
            </a:endParaRPr>
          </a:p>
        </p:txBody>
      </p:sp>
      <p:pic>
        <p:nvPicPr>
          <p:cNvPr id="3" name="图片 2" descr="微信图片_20200630164821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0375900" y="5041900"/>
            <a:ext cx="1816100" cy="1816100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7426325" y="2550160"/>
            <a:ext cx="820166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dirty="0">
                <a:solidFill>
                  <a:srgbClr val="FF0000"/>
                </a:solidFill>
              </a:rPr>
              <a:t>知了资源网 www.zliao8.com </a:t>
            </a:r>
            <a:endParaRPr lang="en-US" altLang="zh-CN" dirty="0">
              <a:solidFill>
                <a:srgbClr val="FF0000"/>
              </a:solidFill>
            </a:endParaRPr>
          </a:p>
          <a:p>
            <a:endParaRPr lang="zh-CN" altLang="en-US"/>
          </a:p>
        </p:txBody>
      </p:sp>
    </p:spTree>
    <p:custDataLst>
      <p:tags r:id="rId13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2"/>
          <p:cNvSpPr txBox="1"/>
          <p:nvPr>
            <p:custDataLst>
              <p:tags r:id="rId1"/>
            </p:custDataLst>
          </p:nvPr>
        </p:nvSpPr>
        <p:spPr>
          <a:xfrm>
            <a:off x="1284052" y="2824729"/>
            <a:ext cx="2350110" cy="1862048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marR="0" algn="ctr" defTabSz="91440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en-US" altLang="zh-CN" sz="115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  <a:sym typeface="+mn-lt"/>
              </a:rPr>
              <a:t>01</a:t>
            </a:r>
            <a:endParaRPr lang="en-US" altLang="zh-CN" sz="11500" spc="15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  <a:sym typeface="+mn-lt"/>
            </a:endParaRPr>
          </a:p>
        </p:txBody>
      </p:sp>
      <p:sp>
        <p:nvSpPr>
          <p:cNvPr id="11" name="TextBox 3"/>
          <p:cNvSpPr txBox="1"/>
          <p:nvPr>
            <p:custDataLst>
              <p:tags r:id="rId2"/>
            </p:custDataLst>
          </p:nvPr>
        </p:nvSpPr>
        <p:spPr>
          <a:xfrm>
            <a:off x="1774005" y="2570887"/>
            <a:ext cx="1370204" cy="387991"/>
          </a:xfrm>
          <a:prstGeom prst="rect">
            <a:avLst/>
          </a:prstGeom>
          <a:noFill/>
        </p:spPr>
        <p:txBody>
          <a:bodyPr wrap="square" rtlCol="0">
            <a:normAutofit fontScale="72500"/>
          </a:bodyPr>
          <a:lstStyle/>
          <a:p>
            <a:pPr marR="0" algn="ctr" defTabSz="9144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id-ID" sz="1600" kern="2600" spc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  <a:sym typeface="+mn-lt"/>
              </a:rPr>
              <a:t>ONE</a:t>
            </a:r>
            <a:endParaRPr kumimoji="0" lang="id-ID" sz="1600" kern="2600" cap="none" spc="2000" normalizeH="0" noProof="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  <a:sym typeface="+mn-lt"/>
            </a:endParaRPr>
          </a:p>
        </p:txBody>
      </p:sp>
      <p:sp>
        <p:nvSpPr>
          <p:cNvPr id="16" name="文本占位符 15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/>
        <p:txBody>
          <a:bodyPr/>
          <a:lstStyle/>
          <a:p>
            <a:r>
              <a:rPr dirty="0">
                <a:solidFill>
                  <a:srgbClr val="FF0000"/>
                </a:solidFill>
              </a:rPr>
              <a:t>知了资源网 www.zliao8.com 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5" name="标题 14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3886835" y="2969260"/>
            <a:ext cx="7080250" cy="864235"/>
          </a:xfrm>
        </p:spPr>
        <p:txBody>
          <a:bodyPr>
            <a:normAutofit fontScale="90000"/>
          </a:bodyPr>
          <a:lstStyle/>
          <a:p>
            <a:r>
              <a:rPr lang="zh-CN" altLang="en-US" dirty="0"/>
              <a:t>百度贴吧是一个巨大的流量池</a:t>
            </a:r>
            <a:endParaRPr lang="zh-CN" altLang="en-US" dirty="0"/>
          </a:p>
        </p:txBody>
      </p:sp>
      <p:pic>
        <p:nvPicPr>
          <p:cNvPr id="3" name="图片 2" descr="微信图片_2020063016482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75900" y="5041900"/>
            <a:ext cx="1816100" cy="1816100"/>
          </a:xfrm>
          <a:prstGeom prst="rect">
            <a:avLst/>
          </a:prstGeom>
        </p:spPr>
      </p:pic>
    </p:spTree>
    <p:custDataLst>
      <p:tags r:id="rId6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2"/>
          <p:cNvSpPr txBox="1"/>
          <p:nvPr>
            <p:custDataLst>
              <p:tags r:id="rId1"/>
            </p:custDataLst>
          </p:nvPr>
        </p:nvSpPr>
        <p:spPr>
          <a:xfrm>
            <a:off x="1284052" y="2824729"/>
            <a:ext cx="2350110" cy="1862048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marR="0" algn="ctr" defTabSz="91440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en-US" altLang="zh-CN" sz="115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  <a:sym typeface="+mn-lt"/>
              </a:rPr>
              <a:t>02</a:t>
            </a:r>
            <a:endParaRPr lang="en-US" altLang="zh-CN" sz="11500" spc="15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  <a:sym typeface="+mn-lt"/>
            </a:endParaRPr>
          </a:p>
        </p:txBody>
      </p:sp>
      <p:sp>
        <p:nvSpPr>
          <p:cNvPr id="11" name="TextBox 3"/>
          <p:cNvSpPr txBox="1"/>
          <p:nvPr>
            <p:custDataLst>
              <p:tags r:id="rId2"/>
            </p:custDataLst>
          </p:nvPr>
        </p:nvSpPr>
        <p:spPr>
          <a:xfrm>
            <a:off x="1774005" y="2570887"/>
            <a:ext cx="1370204" cy="387991"/>
          </a:xfrm>
          <a:prstGeom prst="rect">
            <a:avLst/>
          </a:prstGeom>
          <a:noFill/>
        </p:spPr>
        <p:txBody>
          <a:bodyPr wrap="square" rtlCol="0">
            <a:normAutofit fontScale="72500"/>
          </a:bodyPr>
          <a:lstStyle/>
          <a:p>
            <a:pPr marR="0" algn="ctr" defTabSz="9144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id-ID" sz="1600" kern="2600" spc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  <a:sym typeface="+mn-lt"/>
              </a:rPr>
              <a:t>ONE</a:t>
            </a:r>
            <a:endParaRPr kumimoji="0" lang="id-ID" sz="1600" kern="2600" cap="none" spc="2000" normalizeH="0" noProof="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  <a:sym typeface="+mn-lt"/>
            </a:endParaRPr>
          </a:p>
        </p:txBody>
      </p:sp>
      <p:sp>
        <p:nvSpPr>
          <p:cNvPr id="16" name="文本占位符 15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/>
        <p:txBody>
          <a:bodyPr/>
          <a:lstStyle/>
          <a:p>
            <a:r>
              <a:rPr dirty="0">
                <a:solidFill>
                  <a:srgbClr val="FF0000"/>
                </a:solidFill>
              </a:rPr>
              <a:t>知了资源网 www.zliao8.com 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5" name="标题 14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3886835" y="2969260"/>
            <a:ext cx="7080250" cy="864235"/>
          </a:xfrm>
        </p:spPr>
        <p:txBody>
          <a:bodyPr>
            <a:normAutofit/>
          </a:bodyPr>
          <a:lstStyle/>
          <a:p>
            <a:r>
              <a:rPr lang="zh-CN" altLang="en-US" dirty="0"/>
              <a:t>五大方法</a:t>
            </a:r>
            <a:endParaRPr lang="zh-CN" altLang="en-US" dirty="0"/>
          </a:p>
        </p:txBody>
      </p:sp>
      <p:pic>
        <p:nvPicPr>
          <p:cNvPr id="3" name="图片 2" descr="微信图片_2020063016482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75900" y="5041900"/>
            <a:ext cx="1816100" cy="1816100"/>
          </a:xfrm>
          <a:prstGeom prst="rect">
            <a:avLst/>
          </a:prstGeom>
        </p:spPr>
      </p:pic>
    </p:spTree>
    <p:custDataLst>
      <p:tags r:id="rId6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932305" y="1213485"/>
            <a:ext cx="7863205" cy="68929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一、发帖前的准备</a:t>
            </a:r>
            <a:endParaRPr lang="zh-CN" altLang="en-US" sz="28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1</a:t>
            </a:r>
            <a:r>
              <a:rPr lang="zh-CN" altLang="en-US"/>
              <a:t>、准备一个贴吧账号</a:t>
            </a:r>
            <a:endParaRPr lang="zh-CN" altLang="en-US"/>
          </a:p>
          <a:p>
            <a:endParaRPr lang="zh-CN" altLang="en-US"/>
          </a:p>
          <a:p>
            <a:r>
              <a:rPr lang="en-US" altLang="zh-CN"/>
              <a:t>2</a:t>
            </a:r>
            <a:r>
              <a:rPr lang="zh-CN" altLang="en-US"/>
              <a:t>、账号设置</a:t>
            </a:r>
            <a:endParaRPr lang="zh-CN" altLang="en-US"/>
          </a:p>
          <a:p>
            <a:endParaRPr lang="zh-CN" altLang="en-US"/>
          </a:p>
          <a:p>
            <a:r>
              <a:rPr lang="en-US" altLang="zh-CN"/>
              <a:t>3</a:t>
            </a:r>
            <a:r>
              <a:rPr lang="zh-CN" altLang="en-US"/>
              <a:t>、选择一个合适的贴吧</a:t>
            </a:r>
            <a:endParaRPr lang="zh-CN" altLang="en-US"/>
          </a:p>
          <a:p>
            <a:endParaRPr lang="zh-CN" altLang="en-US"/>
          </a:p>
          <a:p>
            <a:r>
              <a:rPr lang="en-US" altLang="zh-CN"/>
              <a:t>4</a:t>
            </a:r>
            <a:r>
              <a:rPr lang="zh-CN" altLang="en-US"/>
              <a:t>、要选择跟你目标人群相关的贴吧</a:t>
            </a:r>
            <a:endParaRPr lang="zh-CN" altLang="en-US"/>
          </a:p>
          <a:p>
            <a:endParaRPr lang="zh-CN" altLang="en-US"/>
          </a:p>
          <a:p>
            <a:r>
              <a:rPr lang="en-US" altLang="zh-CN"/>
              <a:t>5</a:t>
            </a:r>
            <a:r>
              <a:rPr lang="zh-CN" altLang="en-US"/>
              <a:t>、帖子的标题一定要吸引人</a:t>
            </a:r>
            <a:endParaRPr lang="zh-CN" altLang="en-US"/>
          </a:p>
          <a:p>
            <a:endParaRPr lang="zh-CN" altLang="en-US"/>
          </a:p>
          <a:p>
            <a:r>
              <a:rPr lang="en-US" altLang="zh-CN"/>
              <a:t>6</a:t>
            </a:r>
            <a:r>
              <a:rPr lang="zh-CN" altLang="en-US"/>
              <a:t>、帖子的内容要有一定价值</a:t>
            </a:r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5003165" y="2336800"/>
            <a:ext cx="337947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en-US" altLang="zh-CN" dirty="0">
              <a:solidFill>
                <a:srgbClr val="FF0000"/>
              </a:solidFill>
            </a:endParaRPr>
          </a:p>
          <a:p>
            <a:endParaRPr lang="zh-CN" altLang="en-US"/>
          </a:p>
        </p:txBody>
      </p:sp>
      <p:pic>
        <p:nvPicPr>
          <p:cNvPr id="4" name="图片 3" descr="微信图片_2020063016482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75900" y="5041900"/>
            <a:ext cx="1816100" cy="181610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932305" y="1213485"/>
            <a:ext cx="7863205" cy="60623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二、选择贴吧要有侧重点</a:t>
            </a:r>
            <a:endParaRPr lang="zh-CN" altLang="en-US" sz="28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1</a:t>
            </a:r>
            <a:r>
              <a:rPr lang="zh-CN" altLang="en-US"/>
              <a:t>、发在哪</a:t>
            </a:r>
            <a:r>
              <a:rPr lang="en-US" altLang="zh-CN"/>
              <a:t>?</a:t>
            </a:r>
            <a:r>
              <a:rPr lang="zh-CN" altLang="en-US"/>
              <a:t>这个问题比较关键</a:t>
            </a:r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</a:t>
            </a:r>
            <a:r>
              <a:rPr lang="zh-CN" altLang="en-US"/>
              <a:t>、在选择发帖的贴吧要有侧重点</a:t>
            </a:r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3</a:t>
            </a:r>
            <a:r>
              <a:rPr lang="zh-CN" altLang="en-US"/>
              <a:t>、如果为了提高网站的流量，就一定要选择一些热门的贴吧</a:t>
            </a:r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4</a:t>
            </a:r>
            <a:r>
              <a:rPr lang="zh-CN" altLang="en-US"/>
              <a:t>、看看贴吧的帖子能不能发链接</a:t>
            </a:r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5637530" y="2327910"/>
            <a:ext cx="268160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/>
          </a:p>
        </p:txBody>
      </p:sp>
      <p:pic>
        <p:nvPicPr>
          <p:cNvPr id="4" name="图片 3" descr="微信图片_2020063016482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75900" y="5041900"/>
            <a:ext cx="1816100" cy="181610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941195" y="1339850"/>
            <a:ext cx="7863205" cy="60928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三、寻找具有吸引力的标题</a:t>
            </a:r>
            <a:endParaRPr lang="zh-CN" altLang="en-US" sz="28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1</a:t>
            </a:r>
            <a:r>
              <a:rPr lang="zh-CN" altLang="en-US"/>
              <a:t>、首先要写一个非常具有吸引力的标题</a:t>
            </a:r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</a:t>
            </a:r>
            <a:r>
              <a:rPr lang="zh-CN" altLang="en-US"/>
              <a:t>、标题要利用人性的两大弱点（好奇心、贪婪心）</a:t>
            </a:r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zh-CN" altLang="en-US" sz="28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四、要学会利用时事热点</a:t>
            </a:r>
            <a:endParaRPr lang="zh-CN" altLang="en-US" sz="28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zh-CN" altLang="en-US" sz="28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/>
              <a:t>利用实时热门事件结合自己的宣传信息进行推广</a:t>
            </a:r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6171565" y="1988820"/>
            <a:ext cx="632333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/>
          </a:p>
        </p:txBody>
      </p:sp>
      <p:pic>
        <p:nvPicPr>
          <p:cNvPr id="4" name="图片 3" descr="微信图片_2020063016482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75900" y="5041900"/>
            <a:ext cx="1816100" cy="181610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932305" y="1213485"/>
            <a:ext cx="7863205" cy="329184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五、帖子的内容要有一定的讲究</a:t>
            </a:r>
            <a:endParaRPr lang="zh-CN" altLang="en-US" sz="28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1932305" y="2116455"/>
            <a:ext cx="9041130" cy="28613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1</a:t>
            </a:r>
            <a:r>
              <a:rPr lang="zh-CN" altLang="en-US"/>
              <a:t>、宣传一定要用软文</a:t>
            </a:r>
            <a:endParaRPr lang="zh-CN" altLang="en-US"/>
          </a:p>
          <a:p>
            <a:endParaRPr lang="zh-CN" altLang="en-US"/>
          </a:p>
          <a:p>
            <a:endParaRPr lang="en-US" altLang="zh-CN"/>
          </a:p>
          <a:p>
            <a:r>
              <a:rPr lang="en-US" altLang="zh-CN"/>
              <a:t>2</a:t>
            </a:r>
            <a:r>
              <a:rPr lang="zh-CN" altLang="en-US"/>
              <a:t>、将心比心</a:t>
            </a:r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3</a:t>
            </a:r>
            <a:r>
              <a:rPr lang="zh-CN" altLang="en-US"/>
              <a:t>、发帖不仅仅只是发一个内容就完事了</a:t>
            </a:r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4</a:t>
            </a:r>
            <a:r>
              <a:rPr lang="zh-CN" altLang="en-US"/>
              <a:t>、在热门和相关的贴吧，细心写一篇内容详实的软文，然后用马甲号抢占沙发发个外链</a:t>
            </a:r>
            <a:endParaRPr lang="zh-CN" altLang="en-US"/>
          </a:p>
        </p:txBody>
      </p:sp>
      <p:pic>
        <p:nvPicPr>
          <p:cNvPr id="5" name="图片 4" descr="微信图片_2020063016482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75900" y="5041900"/>
            <a:ext cx="1816100" cy="181610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1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1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19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120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121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122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1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124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2*i*1"/>
  <p:tag name="KSO_WM_UNIT_LAYERLEVEL" val="1"/>
  <p:tag name="KSO_WM_TAG_VERSION" val="1.0"/>
  <p:tag name="KSO_WM_BEAUTIFY_FLAG" val="#wm#"/>
</p:tagLst>
</file>

<file path=ppt/tags/tag125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2*i*2"/>
  <p:tag name="KSO_WM_UNIT_LAYERLEVEL" val="1"/>
  <p:tag name="KSO_WM_TAG_VERSION" val="1.0"/>
  <p:tag name="KSO_WM_BEAUTIFY_FLAG" val="#wm#"/>
</p:tagLst>
</file>

<file path=ppt/tags/tag126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127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5"/>
  <p:tag name="KSO_WM_UNIT_ID" val="_12*i*5"/>
  <p:tag name="KSO_WM_UNIT_LAYERLEVEL" val="1"/>
  <p:tag name="KSO_WM_TAG_VERSION" val="1.0"/>
  <p:tag name="KSO_WM_BEAUTIFY_FLAG" val="#wm#"/>
</p:tagLst>
</file>

<file path=ppt/tags/tag128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3*i*1"/>
  <p:tag name="KSO_WM_UNIT_BK_DARK_LIGHT" val="2"/>
  <p:tag name="KSO_WM_UNIT_LAYERLEVEL" val="1"/>
  <p:tag name="KSO_WM_TAG_VERSION" val="1.0"/>
  <p:tag name="KSO_WM_BEAUTIFY_FLAG" val="#wm#"/>
</p:tagLst>
</file>

<file path=ppt/tags/tag129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130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131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132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133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134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135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13*i*3"/>
  <p:tag name="KSO_WM_UNIT_LAYERLEVEL" val="1"/>
  <p:tag name="KSO_WM_TAG_VERSION" val="1.0"/>
  <p:tag name="KSO_WM_BEAUTIFY_FLAG" val="#wm#"/>
</p:tagLst>
</file>

<file path=ppt/tags/tag136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137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5"/>
  <p:tag name="KSO_WM_UNIT_ID" val="_13*i*5"/>
  <p:tag name="KSO_WM_UNIT_LAYERLEVEL" val="1"/>
  <p:tag name="KSO_WM_TAG_VERSION" val="1.0"/>
  <p:tag name="KSO_WM_BEAUTIFY_FLAG" val="#wm#"/>
</p:tagLst>
</file>

<file path=ppt/tags/tag138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4*i*1"/>
  <p:tag name="KSO_WM_UNIT_BK_DARK_LIGHT" val="2"/>
  <p:tag name="KSO_WM_UNIT_LAYERLEVEL" val="1"/>
  <p:tag name="KSO_WM_TAG_VERSION" val="1.0"/>
  <p:tag name="KSO_WM_BEAUTIFY_FLAG" val="#wm#"/>
</p:tagLst>
</file>

<file path=ppt/tags/tag139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4*i*1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140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4*i*2"/>
  <p:tag name="KSO_WM_UNIT_LAYERLEVEL" val="1"/>
  <p:tag name="KSO_WM_TAG_VERSION" val="1.0"/>
  <p:tag name="KSO_WM_BEAUTIFY_FLAG" val="#wm#"/>
</p:tagLst>
</file>

<file path=ppt/tags/tag141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14*i*3"/>
  <p:tag name="KSO_WM_UNIT_LAYERLEVEL" val="1"/>
  <p:tag name="KSO_WM_TAG_VERSION" val="1.0"/>
  <p:tag name="KSO_WM_BEAUTIFY_FLAG" val="#wm#"/>
</p:tagLst>
</file>

<file path=ppt/tags/tag142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43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44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45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46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47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48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5*i*1"/>
  <p:tag name="KSO_WM_UNIT_BK_DARK_LIGHT" val="2"/>
  <p:tag name="KSO_WM_UNIT_LAYERLEVEL" val="1"/>
  <p:tag name="KSO_WM_TAG_VERSION" val="1.0"/>
  <p:tag name="KSO_WM_BEAUTIFY_FLAG" val="#wm#"/>
</p:tagLst>
</file>

<file path=ppt/tags/tag149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5*i*1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150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5*i*2"/>
  <p:tag name="KSO_WM_UNIT_LAYERLEVEL" val="1"/>
  <p:tag name="KSO_WM_TAG_VERSION" val="1.0"/>
  <p:tag name="KSO_WM_BEAUTIFY_FLAG" val="#wm#"/>
</p:tagLst>
</file>

<file path=ppt/tags/tag151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15*i*3"/>
  <p:tag name="KSO_WM_UNIT_LAYERLEVEL" val="1"/>
  <p:tag name="KSO_WM_TAG_VERSION" val="1.0"/>
  <p:tag name="KSO_WM_BEAUTIFY_FLAG" val="#wm#"/>
</p:tagLst>
</file>

<file path=ppt/tags/tag152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53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54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55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56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57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58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6*i*1"/>
  <p:tag name="KSO_WM_UNIT_LAYERLEVEL" val="1"/>
  <p:tag name="KSO_WM_TAG_VERSION" val="1.0"/>
  <p:tag name="KSO_WM_BEAUTIFY_FLAG" val="#wm#"/>
</p:tagLst>
</file>

<file path=ppt/tags/tag159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6*i*2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160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16*i*3"/>
  <p:tag name="KSO_WM_UNIT_LAYERLEVEL" val="1"/>
  <p:tag name="KSO_WM_TAG_VERSION" val="1.0"/>
  <p:tag name="KSO_WM_BEAUTIFY_FLAG" val="#wm#"/>
</p:tagLst>
</file>

<file path=ppt/tags/tag161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6*i*1"/>
  <p:tag name="KSO_WM_UNIT_BK_DARK_LIGHT" val="2"/>
  <p:tag name="KSO_WM_UNIT_LAYERLEVEL" val="1"/>
  <p:tag name="KSO_WM_TAG_VERSION" val="1.0"/>
  <p:tag name="KSO_WM_BEAUTIFY_FLAG" val="#wm#"/>
</p:tagLst>
</file>

<file path=ppt/tags/tag162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63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64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65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66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67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68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7*i*1"/>
  <p:tag name="KSO_WM_UNIT_LAYERLEVEL" val="1"/>
  <p:tag name="KSO_WM_TAG_VERSION" val="1.0"/>
  <p:tag name="KSO_WM_BEAUTIFY_FLAG" val="#wm#"/>
</p:tagLst>
</file>

<file path=ppt/tags/tag169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7*i*2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0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17*i*3"/>
  <p:tag name="KSO_WM_UNIT_LAYERLEVEL" val="1"/>
  <p:tag name="KSO_WM_TAG_VERSION" val="1.0"/>
  <p:tag name="KSO_WM_BEAUTIFY_FLAG" val="#wm#"/>
</p:tagLst>
</file>

<file path=ppt/tags/tag171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7*i*1"/>
  <p:tag name="KSO_WM_UNIT_BK_DARK_LIGHT" val="2"/>
  <p:tag name="KSO_WM_UNIT_LAYERLEVEL" val="1"/>
  <p:tag name="KSO_WM_TAG_VERSION" val="1.0"/>
  <p:tag name="KSO_WM_BEAUTIFY_FLAG" val="#wm#"/>
</p:tagLst>
</file>

<file path=ppt/tags/tag172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73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74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75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76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77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78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79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80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8*i*1"/>
  <p:tag name="KSO_WM_UNIT_BK_DARK_LIGHT" val="2"/>
  <p:tag name="KSO_WM_UNIT_LAYERLEVEL" val="1"/>
  <p:tag name="KSO_WM_TAG_VERSION" val="1.0"/>
  <p:tag name="KSO_WM_BEAUTIFY_FLAG" val="#wm#"/>
</p:tagLst>
</file>

<file path=ppt/tags/tag1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82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8*i*2"/>
  <p:tag name="KSO_WM_UNIT_LAYERLEVEL" val="1"/>
  <p:tag name="KSO_WM_TAG_VERSION" val="1.0"/>
  <p:tag name="KSO_WM_BEAUTIFY_FLAG" val="#wm#"/>
</p:tagLst>
</file>

<file path=ppt/tags/tag183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18*i*3"/>
  <p:tag name="KSO_WM_UNIT_LAYERLEVEL" val="1"/>
  <p:tag name="KSO_WM_TAG_VERSION" val="1.0"/>
  <p:tag name="KSO_WM_BEAUTIFY_FLAG" val="#wm#"/>
</p:tagLst>
</file>

<file path=ppt/tags/tag1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85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_18*i*4"/>
  <p:tag name="KSO_WM_UNIT_LAYERLEVEL" val="1"/>
  <p:tag name="KSO_WM_TAG_VERSION" val="1.0"/>
  <p:tag name="KSO_WM_BEAUTIFY_FLAG" val="#wm#"/>
</p:tagLst>
</file>

<file path=ppt/tags/tag186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5"/>
  <p:tag name="KSO_WM_UNIT_ID" val="_18*i*5"/>
  <p:tag name="KSO_WM_UNIT_LAYERLEVEL" val="1"/>
  <p:tag name="KSO_WM_TAG_VERSION" val="1.0"/>
  <p:tag name="KSO_WM_BEAUTIFY_FLAG" val="#wm#"/>
</p:tagLst>
</file>

<file path=ppt/tags/tag187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88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89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90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91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2543"/>
</p:tagLst>
</file>

<file path=ppt/tags/tag1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2543"/>
</p:tagLst>
</file>

<file path=ppt/tags/tag1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97.xml><?xml version="1.0" encoding="utf-8"?>
<p:tagLst xmlns:p="http://schemas.openxmlformats.org/presentationml/2006/main">
  <p:tag name="KSO_WM_UNIT_SHOW_EDIT_AREA_INDICATION" val="0"/>
  <p:tag name="KSO_WM_TEMPLATE_THUMBS_INDEX" val="1、4、7、8、10、11、12、13、15"/>
  <p:tag name="KSO_WM_TEMPLATE_SUBCATEGORY" val="0"/>
  <p:tag name="KSO_WM_TEMPLATE_MASTER_TYPE" val="1"/>
  <p:tag name="KSO_WM_TEMPLATE_COLOR_TYPE" val="1"/>
  <p:tag name="KSO_WM_TEMPLATE_MASTER_THUMB_INDEX" val="12"/>
  <p:tag name="KSO_WM_TAG_VERSION" val="1.0"/>
  <p:tag name="KSO_WM_BEAUTIFY_FLAG" val="#wm#"/>
  <p:tag name="KSO_WM_TEMPLATE_CATEGORY" val="custom"/>
  <p:tag name="KSO_WM_TEMPLATE_INDEX" val="20202543"/>
</p:tagLst>
</file>

<file path=ppt/tags/tag198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6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3"/>
  <p:tag name="KSO_WM_UNIT_ID" val="custom20202543_1*b*3"/>
  <p:tag name="KSO_WM_TEMPLATE_CATEGORY" val="custom"/>
  <p:tag name="KSO_WM_TEMPLATE_INDEX" val="20202543"/>
  <p:tag name="KSO_WM_UNIT_LAYERLEVEL" val="1"/>
  <p:tag name="KSO_WM_TAG_VERSION" val="1.0"/>
  <p:tag name="KSO_WM_BEAUTIFY_FLAG" val="#wm#"/>
  <p:tag name="KSO_WM_UNIT_PRESET_TEXT" val="汇报人日期"/>
</p:tagLst>
</file>

<file path=ppt/tags/tag199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2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2543_1*a*1"/>
  <p:tag name="KSO_WM_TEMPLATE_CATEGORY" val="custom"/>
  <p:tag name="KSO_WM_TEMPLATE_INDEX" val="20202543"/>
  <p:tag name="KSO_WM_UNIT_LAYERLEVEL" val="1"/>
  <p:tag name="KSO_WM_TAG_VERSION" val="1.0"/>
  <p:tag name="KSO_WM_BEAUTIFY_FLAG" val="#wm#"/>
  <p:tag name="KSO_WM_UNIT_PRESET_TEXT" val="简约工作汇报模板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00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62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2543_1*b*1"/>
  <p:tag name="KSO_WM_TEMPLATE_CATEGORY" val="custom"/>
  <p:tag name="KSO_WM_TEMPLATE_INDEX" val="20202543"/>
  <p:tag name="KSO_WM_UNIT_LAYERLEVEL" val="1"/>
  <p:tag name="KSO_WM_TAG_VERSION" val="1.0"/>
  <p:tag name="KSO_WM_BEAUTIFY_FLAG" val="#wm#"/>
  <p:tag name="KSO_WM_UNIT_PRESET_TEXT" val="单击此处添加副标题"/>
</p:tagLst>
</file>

<file path=ppt/tags/tag201.xml><?xml version="1.0" encoding="utf-8"?>
<p:tagLst xmlns:p="http://schemas.openxmlformats.org/presentationml/2006/main">
  <p:tag name="KSO_WM_TEMPLATE_THUMBS_INDEX" val="1、4、7、8、10、11、12、13、15"/>
  <p:tag name="KSO_WM_SLIDE_ID" val="custom20202543_1"/>
  <p:tag name="KSO_WM_TEMPLATE_SUBCATEGORY" val="0"/>
  <p:tag name="KSO_WM_TEMPLATE_MASTER_TYPE" val="1"/>
  <p:tag name="KSO_WM_TEMPLATE_COLOR_TYPE" val="1"/>
  <p:tag name="KSO_WM_SLIDE_TYPE" val="title"/>
  <p:tag name="KSO_WM_SLIDE_SUBTYPE" val="pureTxt"/>
  <p:tag name="KSO_WM_SLIDE_ITEM_CNT" val="0"/>
  <p:tag name="KSO_WM_SLIDE_INDEX" val="1"/>
  <p:tag name="KSO_WM_TEMPLATE_MASTER_THUMB_INDEX" val="12"/>
  <p:tag name="KSO_WM_TAG_VERSION" val="1.0"/>
  <p:tag name="KSO_WM_BEAUTIFY_FLAG" val="#wm#"/>
  <p:tag name="KSO_WM_TEMPLATE_CATEGORY" val="custom"/>
  <p:tag name="KSO_WM_TEMPLATE_INDEX" val="20202543"/>
  <p:tag name="KSO_WM_SLIDE_LAYOUT" val="a_b"/>
  <p:tag name="KSO_WM_SLIDE_LAYOUT_CNT" val="1_3"/>
</p:tagLst>
</file>

<file path=ppt/tags/tag2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1"/>
  <p:tag name="KSO_WM_UNIT_ID" val="custom20202543_3*l_h_i*1_1_1"/>
  <p:tag name="KSO_WM_TEMPLATE_CATEGORY" val="custom"/>
  <p:tag name="KSO_WM_TEMPLATE_INDEX" val="20202543"/>
  <p:tag name="KSO_WM_UNIT_LAYERLEVEL" val="1_1_1"/>
  <p:tag name="KSO_WM_TAG_VERSION" val="1.0"/>
  <p:tag name="KSO_WM_BEAUTIFY_FLAG" val="#wm#"/>
  <p:tag name="KSO_WM_UNIT_TEXT_FILL_FORE_SCHEMECOLOR_INDEX" val="5"/>
  <p:tag name="KSO_WM_UNIT_TEXT_FILL_TYPE" val="1"/>
  <p:tag name="KSO_WM_UNIT_USESOURCEFORMAT_APPLY" val="1"/>
</p:tagLst>
</file>

<file path=ppt/tags/tag203.xml><?xml version="1.0" encoding="utf-8"?>
<p:tagLst xmlns:p="http://schemas.openxmlformats.org/presentationml/2006/main">
  <p:tag name="KSO_WM_UNIT_SUBTYPE" val="a"/>
  <p:tag name="KSO_WM_UNIT_NOCLEAR" val="0"/>
  <p:tag name="KSO_WM_UNIT_VALUE" val="2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1_1"/>
  <p:tag name="KSO_WM_UNIT_ID" val="custom20202543_3*l_h_f*1_1_1"/>
  <p:tag name="KSO_WM_TEMPLATE_CATEGORY" val="custom"/>
  <p:tag name="KSO_WM_TEMPLATE_INDEX" val="20202543"/>
  <p:tag name="KSO_WM_UNIT_LAYERLEVEL" val="1_1_1"/>
  <p:tag name="KSO_WM_TAG_VERSION" val="1.0"/>
  <p:tag name="KSO_WM_BEAUTIFY_FLAG" val="#wm#"/>
  <p:tag name="KSO_WM_UNIT_PRESET_TEXT" val="单击此处添加文本具体内容"/>
  <p:tag name="KSO_WM_UNIT_TEXT_FILL_FORE_SCHEMECOLOR_INDEX" val="13"/>
  <p:tag name="KSO_WM_UNIT_TEXT_FILL_TYPE" val="1"/>
  <p:tag name="KSO_WM_UNIT_USESOURCEFORMAT_APPLY" val="1"/>
</p:tagLst>
</file>

<file path=ppt/tags/tag2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2"/>
  <p:tag name="KSO_WM_UNIT_ID" val="custom20202543_3*l_h_i*1_1_2"/>
  <p:tag name="KSO_WM_TEMPLATE_CATEGORY" val="custom"/>
  <p:tag name="KSO_WM_TEMPLATE_INDEX" val="20202543"/>
  <p:tag name="KSO_WM_UNIT_LAYERLEVEL" val="1_1_1"/>
  <p:tag name="KSO_WM_TAG_VERSION" val="1.0"/>
  <p:tag name="KSO_WM_BEAUTIFY_FLAG" val="#wm#"/>
  <p:tag name="KSO_WM_UNIT_FILL_FORE_SCHEMECOLOR_INDEX" val="5"/>
  <p:tag name="KSO_WM_UNIT_FILL_TYPE" val="1"/>
  <p:tag name="KSO_WM_UNIT_USESOURCEFORMAT_APPLY" val="1"/>
</p:tagLst>
</file>

<file path=ppt/tags/tag2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1"/>
  <p:tag name="KSO_WM_UNIT_ID" val="custom20202543_3*l_h_i*1_2_1"/>
  <p:tag name="KSO_WM_TEMPLATE_CATEGORY" val="custom"/>
  <p:tag name="KSO_WM_TEMPLATE_INDEX" val="20202543"/>
  <p:tag name="KSO_WM_UNIT_LAYERLEVEL" val="1_1_1"/>
  <p:tag name="KSO_WM_TAG_VERSION" val="1.0"/>
  <p:tag name="KSO_WM_BEAUTIFY_FLAG" val="#wm#"/>
  <p:tag name="KSO_WM_UNIT_TEXT_FILL_FORE_SCHEMECOLOR_INDEX" val="5"/>
  <p:tag name="KSO_WM_UNIT_TEXT_FILL_TYPE" val="1"/>
  <p:tag name="KSO_WM_UNIT_USESOURCEFORMAT_APPLY" val="1"/>
</p:tagLst>
</file>

<file path=ppt/tags/tag206.xml><?xml version="1.0" encoding="utf-8"?>
<p:tagLst xmlns:p="http://schemas.openxmlformats.org/presentationml/2006/main">
  <p:tag name="KSO_WM_UNIT_SUBTYPE" val="a"/>
  <p:tag name="KSO_WM_UNIT_NOCLEAR" val="0"/>
  <p:tag name="KSO_WM_UNIT_VALUE" val="2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2_1"/>
  <p:tag name="KSO_WM_UNIT_ID" val="custom20202543_3*l_h_f*1_2_1"/>
  <p:tag name="KSO_WM_TEMPLATE_CATEGORY" val="custom"/>
  <p:tag name="KSO_WM_TEMPLATE_INDEX" val="20202543"/>
  <p:tag name="KSO_WM_UNIT_LAYERLEVEL" val="1_1_1"/>
  <p:tag name="KSO_WM_TAG_VERSION" val="1.0"/>
  <p:tag name="KSO_WM_BEAUTIFY_FLAG" val="#wm#"/>
  <p:tag name="KSO_WM_UNIT_PRESET_TEXT" val="单击此处添加文本具体内容"/>
  <p:tag name="KSO_WM_UNIT_TEXT_FILL_FORE_SCHEMECOLOR_INDEX" val="13"/>
  <p:tag name="KSO_WM_UNIT_TEXT_FILL_TYPE" val="1"/>
  <p:tag name="KSO_WM_UNIT_USESOURCEFORMAT_APPLY" val="1"/>
</p:tagLst>
</file>

<file path=ppt/tags/tag2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2"/>
  <p:tag name="KSO_WM_UNIT_ID" val="custom20202543_3*l_h_i*1_2_2"/>
  <p:tag name="KSO_WM_TEMPLATE_CATEGORY" val="custom"/>
  <p:tag name="KSO_WM_TEMPLATE_INDEX" val="20202543"/>
  <p:tag name="KSO_WM_UNIT_LAYERLEVEL" val="1_1_1"/>
  <p:tag name="KSO_WM_TAG_VERSION" val="1.0"/>
  <p:tag name="KSO_WM_BEAUTIFY_FLAG" val="#wm#"/>
  <p:tag name="KSO_WM_UNIT_FILL_FORE_SCHEMECOLOR_INDEX" val="6"/>
  <p:tag name="KSO_WM_UNIT_FILL_TYPE" val="1"/>
  <p:tag name="KSO_WM_UNIT_TEXT_FILL_FORE_SCHEMECOLOR_INDEX" val="5"/>
  <p:tag name="KSO_WM_UNIT_TEXT_FILL_TYPE" val="1"/>
  <p:tag name="KSO_WM_UNIT_USESOURCEFORMAT_APPLY" val="1"/>
</p:tagLst>
</file>

<file path=ppt/tags/tag2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3_1"/>
  <p:tag name="KSO_WM_UNIT_ID" val="custom20202543_3*l_h_i*1_3_1"/>
  <p:tag name="KSO_WM_TEMPLATE_CATEGORY" val="custom"/>
  <p:tag name="KSO_WM_TEMPLATE_INDEX" val="20202543"/>
  <p:tag name="KSO_WM_UNIT_LAYERLEVEL" val="1_1_1"/>
  <p:tag name="KSO_WM_TAG_VERSION" val="1.0"/>
  <p:tag name="KSO_WM_BEAUTIFY_FLAG" val="#wm#"/>
  <p:tag name="KSO_WM_UNIT_TEXT_FILL_FORE_SCHEMECOLOR_INDEX" val="5"/>
  <p:tag name="KSO_WM_UNIT_TEXT_FILL_TYPE" val="1"/>
  <p:tag name="KSO_WM_UNIT_USESOURCEFORMAT_APPLY" val="1"/>
</p:tagLst>
</file>

<file path=ppt/tags/tag209.xml><?xml version="1.0" encoding="utf-8"?>
<p:tagLst xmlns:p="http://schemas.openxmlformats.org/presentationml/2006/main">
  <p:tag name="KSO_WM_UNIT_SUBTYPE" val="a"/>
  <p:tag name="KSO_WM_UNIT_NOCLEAR" val="0"/>
  <p:tag name="KSO_WM_UNIT_VALUE" val="2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3_1"/>
  <p:tag name="KSO_WM_UNIT_ID" val="custom20202543_3*l_h_f*1_3_1"/>
  <p:tag name="KSO_WM_TEMPLATE_CATEGORY" val="custom"/>
  <p:tag name="KSO_WM_TEMPLATE_INDEX" val="20202543"/>
  <p:tag name="KSO_WM_UNIT_LAYERLEVEL" val="1_1_1"/>
  <p:tag name="KSO_WM_TAG_VERSION" val="1.0"/>
  <p:tag name="KSO_WM_BEAUTIFY_FLAG" val="#wm#"/>
  <p:tag name="KSO_WM_UNIT_PRESET_TEXT" val="单击此处添加文本具体内容"/>
  <p:tag name="KSO_WM_UNIT_TEXT_FILL_FORE_SCHEMECOLOR_INDEX" val="13"/>
  <p:tag name="KSO_WM_UNIT_TEXT_FILL_TYPE" val="1"/>
  <p:tag name="KSO_WM_UNIT_USESOURCEFORMAT_APPLY" val="1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3_2"/>
  <p:tag name="KSO_WM_UNIT_ID" val="custom20202543_3*l_h_i*1_3_2"/>
  <p:tag name="KSO_WM_TEMPLATE_CATEGORY" val="custom"/>
  <p:tag name="KSO_WM_TEMPLATE_INDEX" val="20202543"/>
  <p:tag name="KSO_WM_UNIT_LAYERLEVEL" val="1_1_1"/>
  <p:tag name="KSO_WM_TAG_VERSION" val="1.0"/>
  <p:tag name="KSO_WM_BEAUTIFY_FLAG" val="#wm#"/>
  <p:tag name="KSO_WM_UNIT_FILL_FORE_SCHEMECOLOR_INDEX" val="6"/>
  <p:tag name="KSO_WM_UNIT_FILL_TYPE" val="1"/>
  <p:tag name="KSO_WM_UNIT_TEXT_FILL_FORE_SCHEMECOLOR_INDEX" val="5"/>
  <p:tag name="KSO_WM_UNIT_TEXT_FILL_TYPE" val="1"/>
  <p:tag name="KSO_WM_UNIT_USESOURCEFORMAT_APPLY" val="1"/>
</p:tagLst>
</file>

<file path=ppt/tags/tag211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7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b"/>
  <p:tag name="KSO_WM_UNIT_INDEX" val="1"/>
  <p:tag name="KSO_WM_UNIT_ID" val="custom20202543_3*b*1"/>
  <p:tag name="KSO_WM_TEMPLATE_CATEGORY" val="custom"/>
  <p:tag name="KSO_WM_TEMPLATE_INDEX" val="20202543"/>
  <p:tag name="KSO_WM_UNIT_LAYERLEVEL" val="1"/>
  <p:tag name="KSO_WM_TAG_VERSION" val="1.0"/>
  <p:tag name="KSO_WM_BEAUTIFY_FLAG" val="#wm#"/>
  <p:tag name="KSO_WM_UNIT_PRESET_TEXT" val="CONTENTS"/>
  <p:tag name="KSO_WM_UNIT_TEXT_FILL_FORE_SCHEMECOLOR_INDEX" val="13"/>
  <p:tag name="KSO_WM_UNIT_TEXT_FILL_TYPE" val="1"/>
  <p:tag name="KSO_WM_UNIT_USESOURCEFORMAT_APPLY" val="1"/>
</p:tagLst>
</file>

<file path=ppt/tags/tag212.xml><?xml version="1.0" encoding="utf-8"?>
<p:tagLst xmlns:p="http://schemas.openxmlformats.org/presentationml/2006/main">
  <p:tag name="KSO_WM_UNIT_ISCONTENTSTITLE" val="1"/>
  <p:tag name="KSO_WM_UNIT_ISNUMDGMTITLE" val="0"/>
  <p:tag name="KSO_WM_UNIT_NOCLEAR" val="0"/>
  <p:tag name="KSO_WM_UNIT_VALUE" val="2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a"/>
  <p:tag name="KSO_WM_UNIT_INDEX" val="1"/>
  <p:tag name="KSO_WM_UNIT_ID" val="custom20202543_3*a*1"/>
  <p:tag name="KSO_WM_TEMPLATE_CATEGORY" val="custom"/>
  <p:tag name="KSO_WM_TEMPLATE_INDEX" val="20202543"/>
  <p:tag name="KSO_WM_UNIT_LAYERLEVEL" val="1"/>
  <p:tag name="KSO_WM_TAG_VERSION" val="1.0"/>
  <p:tag name="KSO_WM_BEAUTIFY_FLAG" val="#wm#"/>
  <p:tag name="KSO_WM_UNIT_PRESET_TEXT" val="目录"/>
  <p:tag name="KSO_WM_UNIT_TEXT_FILL_FORE_SCHEMECOLOR_INDEX" val="13"/>
  <p:tag name="KSO_WM_UNIT_TEXT_FILL_TYPE" val="1"/>
  <p:tag name="KSO_WM_UNIT_USESOURCEFORMAT_APPLY" val="1"/>
</p:tagLst>
</file>

<file path=ppt/tags/tag213.xml><?xml version="1.0" encoding="utf-8"?>
<p:tagLst xmlns:p="http://schemas.openxmlformats.org/presentationml/2006/main">
  <p:tag name="KSO_WM_SLIDE_ID" val="custom20202543_3"/>
  <p:tag name="KSO_WM_TEMPLATE_SUBCATEGORY" val="0"/>
  <p:tag name="KSO_WM_TEMPLATE_MASTER_TYPE" val="1"/>
  <p:tag name="KSO_WM_TEMPLATE_COLOR_TYPE" val="1"/>
  <p:tag name="KSO_WM_SLIDE_TYPE" val="contents"/>
  <p:tag name="KSO_WM_SLIDE_SUBTYPE" val="diag"/>
  <p:tag name="KSO_WM_SLIDE_ITEM_CNT" val="3"/>
  <p:tag name="KSO_WM_SLIDE_INDEX" val="3"/>
  <p:tag name="KSO_WM_DIAGRAM_GROUP_CODE" val="l1-1"/>
  <p:tag name="KSO_WM_SLIDE_DIAGTYPE" val="l"/>
  <p:tag name="KSO_WM_TAG_VERSION" val="1.0"/>
  <p:tag name="KSO_WM_BEAUTIFY_FLAG" val="#wm#"/>
  <p:tag name="KSO_WM_TEMPLATE_CATEGORY" val="custom"/>
  <p:tag name="KSO_WM_TEMPLATE_INDEX" val="20202543"/>
  <p:tag name="KSO_WM_SLIDE_LAYOUT" val="a_b_l"/>
  <p:tag name="KSO_WM_SLIDE_LAYOUT_CNT" val="1_1_1"/>
</p:tagLst>
</file>

<file path=ppt/tags/tag214.xml><?xml version="1.0" encoding="utf-8"?>
<p:tagLst xmlns:p="http://schemas.openxmlformats.org/presentationml/2006/main">
  <p:tag name="KSO_WM_UNIT_NOCLEAR" val="0"/>
  <p:tag name="KSO_WM_UNIT_VALUE" val="1"/>
  <p:tag name="KSO_WM_UNIT_HIGHLIGHT" val="0"/>
  <p:tag name="KSO_WM_UNIT_COMPATIBLE" val="0"/>
  <p:tag name="KSO_WM_UNIT_DIAGRAM_ISNUMVISUAL" val="0"/>
  <p:tag name="KSO_WM_UNIT_DIAGRAM_ISREFERUNIT" val="0"/>
  <p:tag name="KSO_WM_UNIT_TYPE" val="e"/>
  <p:tag name="KSO_WM_UNIT_INDEX" val="1"/>
  <p:tag name="KSO_WM_UNIT_ID" val="custom20202543_7*e*1"/>
  <p:tag name="KSO_WM_TEMPLATE_CATEGORY" val="custom"/>
  <p:tag name="KSO_WM_TEMPLATE_INDEX" val="20202543"/>
  <p:tag name="KSO_WM_UNIT_LAYERLEVEL" val="1"/>
  <p:tag name="KSO_WM_TAG_VERSION" val="1.0"/>
  <p:tag name="KSO_WM_BEAUTIFY_FLAG" val="#wm#"/>
  <p:tag name="KSO_WM_UNIT_PRESET_TEXT" val="01"/>
</p:tagLst>
</file>

<file path=ppt/tags/tag2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custom20202543_7*i*1"/>
  <p:tag name="KSO_WM_TEMPLATE_CATEGORY" val="custom"/>
  <p:tag name="KSO_WM_TEMPLATE_INDEX" val="20202543"/>
  <p:tag name="KSO_WM_UNIT_LAYERLEVEL" val="1"/>
  <p:tag name="KSO_WM_TAG_VERSION" val="1.0"/>
  <p:tag name="KSO_WM_BEAUTIFY_FLAG" val="#wm#"/>
</p:tagLst>
</file>

<file path=ppt/tags/tag216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2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2543_7*b*1"/>
  <p:tag name="KSO_WM_TEMPLATE_CATEGORY" val="custom"/>
  <p:tag name="KSO_WM_TEMPLATE_INDEX" val="20202543"/>
  <p:tag name="KSO_WM_UNIT_LAYERLEVEL" val="1"/>
  <p:tag name="KSO_WM_TAG_VERSION" val="1.0"/>
  <p:tag name="KSO_WM_BEAUTIFY_FLAG" val="#wm#"/>
  <p:tag name="KSO_WM_UNIT_PRESET_TEXT" val="单击此处添加文本"/>
</p:tagLst>
</file>

<file path=ppt/tags/tag217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2543_7*a*1"/>
  <p:tag name="KSO_WM_TEMPLATE_CATEGORY" val="custom"/>
  <p:tag name="KSO_WM_TEMPLATE_INDEX" val="20202543"/>
  <p:tag name="KSO_WM_UNIT_LAYERLEVEL" val="1"/>
  <p:tag name="KSO_WM_TAG_VERSION" val="1.0"/>
  <p:tag name="KSO_WM_BEAUTIFY_FLAG" val="#wm#"/>
  <p:tag name="KSO_WM_UNIT_PRESET_TEXT" val="单击此处添加标题"/>
</p:tagLst>
</file>

<file path=ppt/tags/tag218.xml><?xml version="1.0" encoding="utf-8"?>
<p:tagLst xmlns:p="http://schemas.openxmlformats.org/presentationml/2006/main">
  <p:tag name="KSO_WM_SLIDE_ID" val="custom20202543_7"/>
  <p:tag name="KSO_WM_TEMPLATE_SUBCATEGORY" val="0"/>
  <p:tag name="KSO_WM_TEMPLATE_MASTER_TYPE" val="1"/>
  <p:tag name="KSO_WM_TEMPLATE_COLOR_TYPE" val="1"/>
  <p:tag name="KSO_WM_SLIDE_TYPE" val="sectionTitle"/>
  <p:tag name="KSO_WM_SLIDE_SUBTYPE" val="pureTxt"/>
  <p:tag name="KSO_WM_SLIDE_ITEM_CNT" val="0"/>
  <p:tag name="KSO_WM_SLIDE_INDEX" val="7"/>
  <p:tag name="KSO_WM_TAG_VERSION" val="1.0"/>
  <p:tag name="KSO_WM_BEAUTIFY_FLAG" val="#wm#"/>
  <p:tag name="KSO_WM_TEMPLATE_CATEGORY" val="custom"/>
  <p:tag name="KSO_WM_TEMPLATE_INDEX" val="20202543"/>
  <p:tag name="KSO_WM_SLIDE_LAYOUT" val="a_b_e"/>
  <p:tag name="KSO_WM_SLIDE_LAYOUT_CNT" val="1_1_1"/>
</p:tagLst>
</file>

<file path=ppt/tags/tag219.xml><?xml version="1.0" encoding="utf-8"?>
<p:tagLst xmlns:p="http://schemas.openxmlformats.org/presentationml/2006/main">
  <p:tag name="KSO_WM_SLIDE_ID" val="custom20202543_14"/>
  <p:tag name="KSO_WM_TEMPLATE_SUBCATEGORY" val="0"/>
  <p:tag name="KSO_WM_TEMPLATE_MASTER_TYPE" val="1"/>
  <p:tag name="KSO_WM_TEMPLATE_COLOR_TYPE" val="1"/>
  <p:tag name="KSO_WM_SLIDE_TYPE" val="text"/>
  <p:tag name="KSO_WM_SLIDE_SUBTYPE" val="pureTxt"/>
  <p:tag name="KSO_WM_SLIDE_ITEM_CNT" val="0"/>
  <p:tag name="KSO_WM_SLIDE_INDEX" val="14"/>
  <p:tag name="KSO_WM_SLIDE_SIZE" val="720*329"/>
  <p:tag name="KSO_WM_SLIDE_POSITION" val="119*105"/>
  <p:tag name="KSO_WM_TAG_VERSION" val="1.0"/>
  <p:tag name="KSO_WM_BEAUTIFY_FLAG" val="#wm#"/>
  <p:tag name="KSO_WM_TEMPLATE_CATEGORY" val="custom"/>
  <p:tag name="KSO_WM_TEMPLATE_INDEX" val="20202543"/>
  <p:tag name="KSO_WM_SLIDE_LAYOUT" val="a_f"/>
  <p:tag name="KSO_WM_SLIDE_LAYOUT_CNT" val="1_1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20.xml><?xml version="1.0" encoding="utf-8"?>
<p:tagLst xmlns:p="http://schemas.openxmlformats.org/presentationml/2006/main">
  <p:tag name="KSO_WM_UNIT_NOCLEAR" val="0"/>
  <p:tag name="KSO_WM_UNIT_VALUE" val="1"/>
  <p:tag name="KSO_WM_UNIT_HIGHLIGHT" val="0"/>
  <p:tag name="KSO_WM_UNIT_COMPATIBLE" val="0"/>
  <p:tag name="KSO_WM_UNIT_DIAGRAM_ISNUMVISUAL" val="0"/>
  <p:tag name="KSO_WM_UNIT_DIAGRAM_ISREFERUNIT" val="0"/>
  <p:tag name="KSO_WM_UNIT_TYPE" val="e"/>
  <p:tag name="KSO_WM_UNIT_INDEX" val="1"/>
  <p:tag name="KSO_WM_UNIT_ID" val="custom20202543_7*e*1"/>
  <p:tag name="KSO_WM_TEMPLATE_CATEGORY" val="custom"/>
  <p:tag name="KSO_WM_TEMPLATE_INDEX" val="20202543"/>
  <p:tag name="KSO_WM_UNIT_LAYERLEVEL" val="1"/>
  <p:tag name="KSO_WM_TAG_VERSION" val="1.0"/>
  <p:tag name="KSO_WM_BEAUTIFY_FLAG" val="#wm#"/>
  <p:tag name="KSO_WM_UNIT_PRESET_TEXT" val="01"/>
</p:tagLst>
</file>

<file path=ppt/tags/tag2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custom20202543_7*i*1"/>
  <p:tag name="KSO_WM_TEMPLATE_CATEGORY" val="custom"/>
  <p:tag name="KSO_WM_TEMPLATE_INDEX" val="20202543"/>
  <p:tag name="KSO_WM_UNIT_LAYERLEVEL" val="1"/>
  <p:tag name="KSO_WM_TAG_VERSION" val="1.0"/>
  <p:tag name="KSO_WM_BEAUTIFY_FLAG" val="#wm#"/>
</p:tagLst>
</file>

<file path=ppt/tags/tag222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2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2543_7*b*1"/>
  <p:tag name="KSO_WM_TEMPLATE_CATEGORY" val="custom"/>
  <p:tag name="KSO_WM_TEMPLATE_INDEX" val="20202543"/>
  <p:tag name="KSO_WM_UNIT_LAYERLEVEL" val="1"/>
  <p:tag name="KSO_WM_TAG_VERSION" val="1.0"/>
  <p:tag name="KSO_WM_BEAUTIFY_FLAG" val="#wm#"/>
  <p:tag name="KSO_WM_UNIT_PRESET_TEXT" val="单击此处添加文本"/>
</p:tagLst>
</file>

<file path=ppt/tags/tag22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2543_7*a*1"/>
  <p:tag name="KSO_WM_TEMPLATE_CATEGORY" val="custom"/>
  <p:tag name="KSO_WM_TEMPLATE_INDEX" val="20202543"/>
  <p:tag name="KSO_WM_UNIT_LAYERLEVEL" val="1"/>
  <p:tag name="KSO_WM_TAG_VERSION" val="1.0"/>
  <p:tag name="KSO_WM_BEAUTIFY_FLAG" val="#wm#"/>
  <p:tag name="KSO_WM_UNIT_PRESET_TEXT" val="单击此处添加标题"/>
</p:tagLst>
</file>

<file path=ppt/tags/tag224.xml><?xml version="1.0" encoding="utf-8"?>
<p:tagLst xmlns:p="http://schemas.openxmlformats.org/presentationml/2006/main">
  <p:tag name="KSO_WM_SLIDE_ID" val="custom20202543_7"/>
  <p:tag name="KSO_WM_TEMPLATE_SUBCATEGORY" val="0"/>
  <p:tag name="KSO_WM_TEMPLATE_MASTER_TYPE" val="1"/>
  <p:tag name="KSO_WM_TEMPLATE_COLOR_TYPE" val="1"/>
  <p:tag name="KSO_WM_SLIDE_TYPE" val="sectionTitle"/>
  <p:tag name="KSO_WM_SLIDE_SUBTYPE" val="pureTxt"/>
  <p:tag name="KSO_WM_SLIDE_ITEM_CNT" val="0"/>
  <p:tag name="KSO_WM_SLIDE_INDEX" val="7"/>
  <p:tag name="KSO_WM_TAG_VERSION" val="1.0"/>
  <p:tag name="KSO_WM_BEAUTIFY_FLAG" val="#wm#"/>
  <p:tag name="KSO_WM_TEMPLATE_CATEGORY" val="custom"/>
  <p:tag name="KSO_WM_TEMPLATE_INDEX" val="20202543"/>
  <p:tag name="KSO_WM_SLIDE_LAYOUT" val="a_b_e"/>
  <p:tag name="KSO_WM_SLIDE_LAYOUT_CNT" val="1_1_1"/>
</p:tagLst>
</file>

<file path=ppt/tags/tag225.xml><?xml version="1.0" encoding="utf-8"?>
<p:tagLst xmlns:p="http://schemas.openxmlformats.org/presentationml/2006/main">
  <p:tag name="KSO_WM_SLIDE_ID" val="custom20202543_14"/>
  <p:tag name="KSO_WM_TEMPLATE_SUBCATEGORY" val="0"/>
  <p:tag name="KSO_WM_TEMPLATE_MASTER_TYPE" val="1"/>
  <p:tag name="KSO_WM_TEMPLATE_COLOR_TYPE" val="1"/>
  <p:tag name="KSO_WM_SLIDE_TYPE" val="text"/>
  <p:tag name="KSO_WM_SLIDE_SUBTYPE" val="pureTxt"/>
  <p:tag name="KSO_WM_SLIDE_ITEM_CNT" val="0"/>
  <p:tag name="KSO_WM_SLIDE_INDEX" val="14"/>
  <p:tag name="KSO_WM_SLIDE_SIZE" val="720*329"/>
  <p:tag name="KSO_WM_SLIDE_POSITION" val="119*105"/>
  <p:tag name="KSO_WM_TAG_VERSION" val="1.0"/>
  <p:tag name="KSO_WM_BEAUTIFY_FLAG" val="#wm#"/>
  <p:tag name="KSO_WM_TEMPLATE_CATEGORY" val="custom"/>
  <p:tag name="KSO_WM_TEMPLATE_INDEX" val="20202543"/>
  <p:tag name="KSO_WM_SLIDE_LAYOUT" val="a_f"/>
  <p:tag name="KSO_WM_SLIDE_LAYOUT_CNT" val="1_1"/>
</p:tagLst>
</file>

<file path=ppt/tags/tag226.xml><?xml version="1.0" encoding="utf-8"?>
<p:tagLst xmlns:p="http://schemas.openxmlformats.org/presentationml/2006/main">
  <p:tag name="KSO_WM_SLIDE_ID" val="custom20202543_14"/>
  <p:tag name="KSO_WM_TEMPLATE_SUBCATEGORY" val="0"/>
  <p:tag name="KSO_WM_TEMPLATE_MASTER_TYPE" val="1"/>
  <p:tag name="KSO_WM_TEMPLATE_COLOR_TYPE" val="1"/>
  <p:tag name="KSO_WM_SLIDE_TYPE" val="text"/>
  <p:tag name="KSO_WM_SLIDE_SUBTYPE" val="pureTxt"/>
  <p:tag name="KSO_WM_SLIDE_ITEM_CNT" val="0"/>
  <p:tag name="KSO_WM_SLIDE_INDEX" val="14"/>
  <p:tag name="KSO_WM_SLIDE_SIZE" val="720*329"/>
  <p:tag name="KSO_WM_SLIDE_POSITION" val="119*105"/>
  <p:tag name="KSO_WM_TAG_VERSION" val="1.0"/>
  <p:tag name="KSO_WM_BEAUTIFY_FLAG" val="#wm#"/>
  <p:tag name="KSO_WM_TEMPLATE_CATEGORY" val="custom"/>
  <p:tag name="KSO_WM_TEMPLATE_INDEX" val="20202543"/>
  <p:tag name="KSO_WM_SLIDE_LAYOUT" val="a_f"/>
  <p:tag name="KSO_WM_SLIDE_LAYOUT_CNT" val="1_1"/>
</p:tagLst>
</file>

<file path=ppt/tags/tag227.xml><?xml version="1.0" encoding="utf-8"?>
<p:tagLst xmlns:p="http://schemas.openxmlformats.org/presentationml/2006/main">
  <p:tag name="KSO_WM_SLIDE_ID" val="custom20202543_14"/>
  <p:tag name="KSO_WM_TEMPLATE_SUBCATEGORY" val="0"/>
  <p:tag name="KSO_WM_TEMPLATE_MASTER_TYPE" val="1"/>
  <p:tag name="KSO_WM_TEMPLATE_COLOR_TYPE" val="1"/>
  <p:tag name="KSO_WM_SLIDE_TYPE" val="text"/>
  <p:tag name="KSO_WM_SLIDE_SUBTYPE" val="pureTxt"/>
  <p:tag name="KSO_WM_SLIDE_ITEM_CNT" val="0"/>
  <p:tag name="KSO_WM_SLIDE_INDEX" val="14"/>
  <p:tag name="KSO_WM_SLIDE_SIZE" val="720*329"/>
  <p:tag name="KSO_WM_SLIDE_POSITION" val="119*105"/>
  <p:tag name="KSO_WM_TAG_VERSION" val="1.0"/>
  <p:tag name="KSO_WM_BEAUTIFY_FLAG" val="#wm#"/>
  <p:tag name="KSO_WM_TEMPLATE_CATEGORY" val="custom"/>
  <p:tag name="KSO_WM_TEMPLATE_INDEX" val="20202543"/>
  <p:tag name="KSO_WM_SLIDE_LAYOUT" val="a_f"/>
  <p:tag name="KSO_WM_SLIDE_LAYOUT_CNT" val="1_1"/>
</p:tagLst>
</file>

<file path=ppt/tags/tag228.xml><?xml version="1.0" encoding="utf-8"?>
<p:tagLst xmlns:p="http://schemas.openxmlformats.org/presentationml/2006/main">
  <p:tag name="KSO_WM_SLIDE_ID" val="custom20202543_14"/>
  <p:tag name="KSO_WM_TEMPLATE_SUBCATEGORY" val="0"/>
  <p:tag name="KSO_WM_TEMPLATE_MASTER_TYPE" val="1"/>
  <p:tag name="KSO_WM_TEMPLATE_COLOR_TYPE" val="1"/>
  <p:tag name="KSO_WM_SLIDE_TYPE" val="text"/>
  <p:tag name="KSO_WM_SLIDE_SUBTYPE" val="pureTxt"/>
  <p:tag name="KSO_WM_SLIDE_ITEM_CNT" val="0"/>
  <p:tag name="KSO_WM_SLIDE_INDEX" val="14"/>
  <p:tag name="KSO_WM_SLIDE_SIZE" val="720*329"/>
  <p:tag name="KSO_WM_SLIDE_POSITION" val="119*105"/>
  <p:tag name="KSO_WM_TAG_VERSION" val="1.0"/>
  <p:tag name="KSO_WM_BEAUTIFY_FLAG" val="#wm#"/>
  <p:tag name="KSO_WM_TEMPLATE_CATEGORY" val="custom"/>
  <p:tag name="KSO_WM_TEMPLATE_INDEX" val="20202543"/>
  <p:tag name="KSO_WM_SLIDE_LAYOUT" val="a_f"/>
  <p:tag name="KSO_WM_SLIDE_LAYOUT_CNT" val="1_1"/>
</p:tagLst>
</file>

<file path=ppt/tags/tag229.xml><?xml version="1.0" encoding="utf-8"?>
<p:tagLst xmlns:p="http://schemas.openxmlformats.org/presentationml/2006/main">
  <p:tag name="KSO_WM_UNIT_NOCLEAR" val="0"/>
  <p:tag name="KSO_WM_UNIT_VALUE" val="1"/>
  <p:tag name="KSO_WM_UNIT_HIGHLIGHT" val="0"/>
  <p:tag name="KSO_WM_UNIT_COMPATIBLE" val="0"/>
  <p:tag name="KSO_WM_UNIT_DIAGRAM_ISNUMVISUAL" val="0"/>
  <p:tag name="KSO_WM_UNIT_DIAGRAM_ISREFERUNIT" val="0"/>
  <p:tag name="KSO_WM_UNIT_TYPE" val="e"/>
  <p:tag name="KSO_WM_UNIT_INDEX" val="1"/>
  <p:tag name="KSO_WM_UNIT_ID" val="custom20202543_7*e*1"/>
  <p:tag name="KSO_WM_TEMPLATE_CATEGORY" val="custom"/>
  <p:tag name="KSO_WM_TEMPLATE_INDEX" val="20202543"/>
  <p:tag name="KSO_WM_UNIT_LAYERLEVEL" val="1"/>
  <p:tag name="KSO_WM_TAG_VERSION" val="1.0"/>
  <p:tag name="KSO_WM_BEAUTIFY_FLAG" val="#wm#"/>
  <p:tag name="KSO_WM_UNIT_PRESET_TEXT" val="01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custom20202543_7*i*1"/>
  <p:tag name="KSO_WM_TEMPLATE_CATEGORY" val="custom"/>
  <p:tag name="KSO_WM_TEMPLATE_INDEX" val="20202543"/>
  <p:tag name="KSO_WM_UNIT_LAYERLEVEL" val="1"/>
  <p:tag name="KSO_WM_TAG_VERSION" val="1.0"/>
  <p:tag name="KSO_WM_BEAUTIFY_FLAG" val="#wm#"/>
</p:tagLst>
</file>

<file path=ppt/tags/tag231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2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2543_7*b*1"/>
  <p:tag name="KSO_WM_TEMPLATE_CATEGORY" val="custom"/>
  <p:tag name="KSO_WM_TEMPLATE_INDEX" val="20202543"/>
  <p:tag name="KSO_WM_UNIT_LAYERLEVEL" val="1"/>
  <p:tag name="KSO_WM_TAG_VERSION" val="1.0"/>
  <p:tag name="KSO_WM_BEAUTIFY_FLAG" val="#wm#"/>
  <p:tag name="KSO_WM_UNIT_PRESET_TEXT" val="单击此处添加文本"/>
</p:tagLst>
</file>

<file path=ppt/tags/tag232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2543_7*a*1"/>
  <p:tag name="KSO_WM_TEMPLATE_CATEGORY" val="custom"/>
  <p:tag name="KSO_WM_TEMPLATE_INDEX" val="20202543"/>
  <p:tag name="KSO_WM_UNIT_LAYERLEVEL" val="1"/>
  <p:tag name="KSO_WM_TAG_VERSION" val="1.0"/>
  <p:tag name="KSO_WM_BEAUTIFY_FLAG" val="#wm#"/>
  <p:tag name="KSO_WM_UNIT_PRESET_TEXT" val="单击此处添加标题"/>
</p:tagLst>
</file>

<file path=ppt/tags/tag233.xml><?xml version="1.0" encoding="utf-8"?>
<p:tagLst xmlns:p="http://schemas.openxmlformats.org/presentationml/2006/main">
  <p:tag name="KSO_WM_SLIDE_ID" val="custom20202543_7"/>
  <p:tag name="KSO_WM_TEMPLATE_SUBCATEGORY" val="0"/>
  <p:tag name="KSO_WM_TEMPLATE_MASTER_TYPE" val="1"/>
  <p:tag name="KSO_WM_TEMPLATE_COLOR_TYPE" val="1"/>
  <p:tag name="KSO_WM_SLIDE_TYPE" val="sectionTitle"/>
  <p:tag name="KSO_WM_SLIDE_SUBTYPE" val="pureTxt"/>
  <p:tag name="KSO_WM_SLIDE_ITEM_CNT" val="0"/>
  <p:tag name="KSO_WM_SLIDE_INDEX" val="7"/>
  <p:tag name="KSO_WM_TAG_VERSION" val="1.0"/>
  <p:tag name="KSO_WM_BEAUTIFY_FLAG" val="#wm#"/>
  <p:tag name="KSO_WM_TEMPLATE_CATEGORY" val="custom"/>
  <p:tag name="KSO_WM_TEMPLATE_INDEX" val="20202543"/>
  <p:tag name="KSO_WM_SLIDE_LAYOUT" val="a_b_e"/>
  <p:tag name="KSO_WM_SLIDE_LAYOUT_CNT" val="1_1_1"/>
</p:tagLst>
</file>

<file path=ppt/tags/tag234.xml><?xml version="1.0" encoding="utf-8"?>
<p:tagLst xmlns:p="http://schemas.openxmlformats.org/presentationml/2006/main">
  <p:tag name="KSO_WM_SLIDE_ID" val="custom20202543_14"/>
  <p:tag name="KSO_WM_TEMPLATE_SUBCATEGORY" val="0"/>
  <p:tag name="KSO_WM_TEMPLATE_MASTER_TYPE" val="1"/>
  <p:tag name="KSO_WM_TEMPLATE_COLOR_TYPE" val="1"/>
  <p:tag name="KSO_WM_SLIDE_TYPE" val="text"/>
  <p:tag name="KSO_WM_SLIDE_SUBTYPE" val="pureTxt"/>
  <p:tag name="KSO_WM_SLIDE_ITEM_CNT" val="0"/>
  <p:tag name="KSO_WM_SLIDE_INDEX" val="14"/>
  <p:tag name="KSO_WM_SLIDE_SIZE" val="720*329"/>
  <p:tag name="KSO_WM_SLIDE_POSITION" val="119*105"/>
  <p:tag name="KSO_WM_TAG_VERSION" val="1.0"/>
  <p:tag name="KSO_WM_BEAUTIFY_FLAG" val="#wm#"/>
  <p:tag name="KSO_WM_TEMPLATE_CATEGORY" val="custom"/>
  <p:tag name="KSO_WM_TEMPLATE_INDEX" val="20202543"/>
  <p:tag name="KSO_WM_SLIDE_LAYOUT" val="a_f"/>
  <p:tag name="KSO_WM_SLIDE_LAYOUT_CNT" val="1_1"/>
</p:tagLst>
</file>

<file path=ppt/tags/tag235.xml><?xml version="1.0" encoding="utf-8"?>
<p:tagLst xmlns:p="http://schemas.openxmlformats.org/presentationml/2006/main">
  <p:tag name="KSO_WM_SLIDE_ID" val="custom20202543_14"/>
  <p:tag name="KSO_WM_TEMPLATE_SUBCATEGORY" val="0"/>
  <p:tag name="KSO_WM_TEMPLATE_MASTER_TYPE" val="1"/>
  <p:tag name="KSO_WM_TEMPLATE_COLOR_TYPE" val="1"/>
  <p:tag name="KSO_WM_SLIDE_TYPE" val="text"/>
  <p:tag name="KSO_WM_SLIDE_SUBTYPE" val="pureTxt"/>
  <p:tag name="KSO_WM_SLIDE_ITEM_CNT" val="0"/>
  <p:tag name="KSO_WM_SLIDE_INDEX" val="14"/>
  <p:tag name="KSO_WM_SLIDE_SIZE" val="720*329"/>
  <p:tag name="KSO_WM_SLIDE_POSITION" val="119*105"/>
  <p:tag name="KSO_WM_TAG_VERSION" val="1.0"/>
  <p:tag name="KSO_WM_BEAUTIFY_FLAG" val="#wm#"/>
  <p:tag name="KSO_WM_TEMPLATE_CATEGORY" val="custom"/>
  <p:tag name="KSO_WM_TEMPLATE_INDEX" val="20202543"/>
  <p:tag name="KSO_WM_SLIDE_LAYOUT" val="a_f"/>
  <p:tag name="KSO_WM_SLIDE_LAYOUT_CNT" val="1_1"/>
</p:tagLst>
</file>

<file path=ppt/tags/tag236.xml><?xml version="1.0" encoding="utf-8"?>
<p:tagLst xmlns:p="http://schemas.openxmlformats.org/presentationml/2006/main">
  <p:tag name="KSO_WM_SLIDE_ID" val="custom20202543_14"/>
  <p:tag name="KSO_WM_TEMPLATE_SUBCATEGORY" val="0"/>
  <p:tag name="KSO_WM_TEMPLATE_MASTER_TYPE" val="1"/>
  <p:tag name="KSO_WM_TEMPLATE_COLOR_TYPE" val="1"/>
  <p:tag name="KSO_WM_SLIDE_TYPE" val="text"/>
  <p:tag name="KSO_WM_SLIDE_SUBTYPE" val="pureTxt"/>
  <p:tag name="KSO_WM_SLIDE_ITEM_CNT" val="0"/>
  <p:tag name="KSO_WM_SLIDE_INDEX" val="14"/>
  <p:tag name="KSO_WM_SLIDE_SIZE" val="720*329"/>
  <p:tag name="KSO_WM_SLIDE_POSITION" val="119*105"/>
  <p:tag name="KSO_WM_TAG_VERSION" val="1.0"/>
  <p:tag name="KSO_WM_BEAUTIFY_FLAG" val="#wm#"/>
  <p:tag name="KSO_WM_TEMPLATE_CATEGORY" val="custom"/>
  <p:tag name="KSO_WM_TEMPLATE_INDEX" val="20202543"/>
  <p:tag name="KSO_WM_SLIDE_LAYOUT" val="a_f"/>
  <p:tag name="KSO_WM_SLIDE_LAYOUT_CNT" val="1_1"/>
</p:tagLst>
</file>

<file path=ppt/tags/tag237.xml><?xml version="1.0" encoding="utf-8"?>
<p:tagLst xmlns:p="http://schemas.openxmlformats.org/presentationml/2006/main">
  <p:tag name="KSO_WM_SLIDE_ID" val="custom20202543_14"/>
  <p:tag name="KSO_WM_TEMPLATE_SUBCATEGORY" val="0"/>
  <p:tag name="KSO_WM_TEMPLATE_MASTER_TYPE" val="1"/>
  <p:tag name="KSO_WM_TEMPLATE_COLOR_TYPE" val="1"/>
  <p:tag name="KSO_WM_SLIDE_TYPE" val="text"/>
  <p:tag name="KSO_WM_SLIDE_SUBTYPE" val="pureTxt"/>
  <p:tag name="KSO_WM_SLIDE_ITEM_CNT" val="0"/>
  <p:tag name="KSO_WM_SLIDE_INDEX" val="14"/>
  <p:tag name="KSO_WM_SLIDE_SIZE" val="720*329"/>
  <p:tag name="KSO_WM_SLIDE_POSITION" val="119*105"/>
  <p:tag name="KSO_WM_TAG_VERSION" val="1.0"/>
  <p:tag name="KSO_WM_BEAUTIFY_FLAG" val="#wm#"/>
  <p:tag name="KSO_WM_TEMPLATE_CATEGORY" val="custom"/>
  <p:tag name="KSO_WM_TEMPLATE_INDEX" val="20202543"/>
  <p:tag name="KSO_WM_SLIDE_LAYOUT" val="a_f"/>
  <p:tag name="KSO_WM_SLIDE_LAYOUT_CNT" val="1_1"/>
</p:tagLst>
</file>

<file path=ppt/tags/tag238.xml><?xml version="1.0" encoding="utf-8"?>
<p:tagLst xmlns:p="http://schemas.openxmlformats.org/presentationml/2006/main">
  <p:tag name="KSO_WM_SLIDE_ID" val="custom20202543_14"/>
  <p:tag name="KSO_WM_TEMPLATE_SUBCATEGORY" val="0"/>
  <p:tag name="KSO_WM_TEMPLATE_MASTER_TYPE" val="1"/>
  <p:tag name="KSO_WM_TEMPLATE_COLOR_TYPE" val="1"/>
  <p:tag name="KSO_WM_SLIDE_TYPE" val="text"/>
  <p:tag name="KSO_WM_SLIDE_SUBTYPE" val="pureTxt"/>
  <p:tag name="KSO_WM_SLIDE_ITEM_CNT" val="0"/>
  <p:tag name="KSO_WM_SLIDE_INDEX" val="14"/>
  <p:tag name="KSO_WM_SLIDE_SIZE" val="720*329"/>
  <p:tag name="KSO_WM_SLIDE_POSITION" val="119*105"/>
  <p:tag name="KSO_WM_TAG_VERSION" val="1.0"/>
  <p:tag name="KSO_WM_BEAUTIFY_FLAG" val="#wm#"/>
  <p:tag name="KSO_WM_TEMPLATE_CATEGORY" val="custom"/>
  <p:tag name="KSO_WM_TEMPLATE_INDEX" val="20202543"/>
  <p:tag name="KSO_WM_SLIDE_LAYOUT" val="a_f"/>
  <p:tag name="KSO_WM_SLIDE_LAYOUT_CNT" val="1_1"/>
</p:tagLst>
</file>

<file path=ppt/tags/tag239.xml><?xml version="1.0" encoding="utf-8"?>
<p:tagLst xmlns:p="http://schemas.openxmlformats.org/presentationml/2006/main">
  <p:tag name="KSO_WM_UNIT_ISCONTENTSTITLE" val="0"/>
  <p:tag name="KSO_WM_UNIT_ISNUMDGMTITLE" val="0"/>
  <p:tag name="KSO_WM_UNIT_NOCLEAR" val="1"/>
  <p:tag name="KSO_WM_UNIT_VALUE" val="6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2543_15*a*1"/>
  <p:tag name="KSO_WM_TEMPLATE_CATEGORY" val="custom"/>
  <p:tag name="KSO_WM_TEMPLATE_INDEX" val="20202543"/>
  <p:tag name="KSO_WM_UNIT_LAYERLEVEL" val="1"/>
  <p:tag name="KSO_WM_TAG_VERSION" val="1.0"/>
  <p:tag name="KSO_WM_BEAUTIFY_FLAG" val="#wm#"/>
  <p:tag name="KSO_WM_UNIT_PRESET_TEXT" val="THAKNS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40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22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2543_15*b*1"/>
  <p:tag name="KSO_WM_TEMPLATE_CATEGORY" val="custom"/>
  <p:tag name="KSO_WM_TEMPLATE_INDEX" val="20202543"/>
  <p:tag name="KSO_WM_UNIT_LAYERLEVEL" val="1"/>
  <p:tag name="KSO_WM_TAG_VERSION" val="1.0"/>
  <p:tag name="KSO_WM_BEAUTIFY_FLAG" val="#wm#"/>
  <p:tag name="KSO_WM_UNIT_PRESET_TEXT" val="单击此处添加副标题内容"/>
</p:tagLst>
</file>

<file path=ppt/tags/tag241.xml><?xml version="1.0" encoding="utf-8"?>
<p:tagLst xmlns:p="http://schemas.openxmlformats.org/presentationml/2006/main">
  <p:tag name="KSO_WM_SLIDE_ID" val="custom20202543_15"/>
  <p:tag name="KSO_WM_TEMPLATE_SUBCATEGORY" val="0"/>
  <p:tag name="KSO_WM_TEMPLATE_MASTER_TYPE" val="1"/>
  <p:tag name="KSO_WM_TEMPLATE_COLOR_TYPE" val="1"/>
  <p:tag name="KSO_WM_SLIDE_TYPE" val="endPage"/>
  <p:tag name="KSO_WM_SLIDE_SUBTYPE" val="pureTxt"/>
  <p:tag name="KSO_WM_SLIDE_ITEM_CNT" val="0"/>
  <p:tag name="KSO_WM_SLIDE_INDEX" val="15"/>
  <p:tag name="KSO_WM_TAG_VERSION" val="1.0"/>
  <p:tag name="KSO_WM_BEAUTIFY_FLAG" val="#wm#"/>
  <p:tag name="KSO_WM_TEMPLATE_CATEGORY" val="custom"/>
  <p:tag name="KSO_WM_TEMPLATE_INDEX" val="20202543"/>
  <p:tag name="KSO_WM_SLIDE_LAYOUT" val="a_b"/>
  <p:tag name="KSO_WM_SLIDE_LAYOUT_CNT" val="1_1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y"/>
  <p:tag name="KSO_WM_UNIT_INDEX" val="1"/>
  <p:tag name="KSO_WM_UNIT_ID" val="_1*y*1"/>
  <p:tag name="KSO_WM_UNIT_LAYERLEVEL" val="1"/>
  <p:tag name="KSO_WM_TAG_VERSION" val="1.0"/>
  <p:tag name="KSO_WM_BEAUTIFY_FLAG" val="#wm#"/>
  <p:tag name="KSO_WM_SLIDE_BACKGROUND_MASK_FLAG" val="1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1_Office 主题​​">
  <a:themeElements>
    <a:clrScheme name="自定义 15">
      <a:dk1>
        <a:srgbClr val="000000"/>
      </a:dk1>
      <a:lt1>
        <a:srgbClr val="FFFFFF"/>
      </a:lt1>
      <a:dk2>
        <a:srgbClr val="F2F2F2"/>
      </a:dk2>
      <a:lt2>
        <a:srgbClr val="FFFFFF"/>
      </a:lt2>
      <a:accent1>
        <a:srgbClr val="FFD865"/>
      </a:accent1>
      <a:accent2>
        <a:srgbClr val="DBE782"/>
      </a:accent2>
      <a:accent3>
        <a:srgbClr val="C2E3A3"/>
      </a:accent3>
      <a:accent4>
        <a:srgbClr val="A3E8C2"/>
      </a:accent4>
      <a:accent5>
        <a:srgbClr val="84ECE0"/>
      </a:accent5>
      <a:accent6>
        <a:srgbClr val="65F2FF"/>
      </a:accent6>
      <a:hlink>
        <a:srgbClr val="658BD5"/>
      </a:hlink>
      <a:folHlink>
        <a:srgbClr val="9F69A3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自定义 15">
    <a:dk1>
      <a:srgbClr val="000000"/>
    </a:dk1>
    <a:lt1>
      <a:srgbClr val="FFFFFF"/>
    </a:lt1>
    <a:dk2>
      <a:srgbClr val="F2F2F2"/>
    </a:dk2>
    <a:lt2>
      <a:srgbClr val="FFFFFF"/>
    </a:lt2>
    <a:accent1>
      <a:srgbClr val="FFD865"/>
    </a:accent1>
    <a:accent2>
      <a:srgbClr val="DBE782"/>
    </a:accent2>
    <a:accent3>
      <a:srgbClr val="C2E3A3"/>
    </a:accent3>
    <a:accent4>
      <a:srgbClr val="A3E8C2"/>
    </a:accent4>
    <a:accent5>
      <a:srgbClr val="84ECE0"/>
    </a:accent5>
    <a:accent6>
      <a:srgbClr val="65F2FF"/>
    </a:accent6>
    <a:hlink>
      <a:srgbClr val="658BD5"/>
    </a:hlink>
    <a:folHlink>
      <a:srgbClr val="9F69A3"/>
    </a:folHlink>
  </a:clrScheme>
</a:themeOverride>
</file>

<file path=ppt/theme/themeOverride10.xml><?xml version="1.0" encoding="utf-8"?>
<a:themeOverride xmlns:a="http://schemas.openxmlformats.org/drawingml/2006/main">
  <a:clrScheme name="自定义 15">
    <a:dk1>
      <a:srgbClr val="000000"/>
    </a:dk1>
    <a:lt1>
      <a:srgbClr val="FFFFFF"/>
    </a:lt1>
    <a:dk2>
      <a:srgbClr val="F2F2F2"/>
    </a:dk2>
    <a:lt2>
      <a:srgbClr val="FFFFFF"/>
    </a:lt2>
    <a:accent1>
      <a:srgbClr val="FFD865"/>
    </a:accent1>
    <a:accent2>
      <a:srgbClr val="DBE782"/>
    </a:accent2>
    <a:accent3>
      <a:srgbClr val="C2E3A3"/>
    </a:accent3>
    <a:accent4>
      <a:srgbClr val="A3E8C2"/>
    </a:accent4>
    <a:accent5>
      <a:srgbClr val="84ECE0"/>
    </a:accent5>
    <a:accent6>
      <a:srgbClr val="65F2FF"/>
    </a:accent6>
    <a:hlink>
      <a:srgbClr val="658BD5"/>
    </a:hlink>
    <a:folHlink>
      <a:srgbClr val="9F69A3"/>
    </a:folHlink>
  </a:clrScheme>
</a:themeOverride>
</file>

<file path=ppt/theme/themeOverride11.xml><?xml version="1.0" encoding="utf-8"?>
<a:themeOverride xmlns:a="http://schemas.openxmlformats.org/drawingml/2006/main">
  <a:clrScheme name="自定义 15">
    <a:dk1>
      <a:srgbClr val="000000"/>
    </a:dk1>
    <a:lt1>
      <a:srgbClr val="FFFFFF"/>
    </a:lt1>
    <a:dk2>
      <a:srgbClr val="F2F2F2"/>
    </a:dk2>
    <a:lt2>
      <a:srgbClr val="FFFFFF"/>
    </a:lt2>
    <a:accent1>
      <a:srgbClr val="FFD865"/>
    </a:accent1>
    <a:accent2>
      <a:srgbClr val="DBE782"/>
    </a:accent2>
    <a:accent3>
      <a:srgbClr val="C2E3A3"/>
    </a:accent3>
    <a:accent4>
      <a:srgbClr val="A3E8C2"/>
    </a:accent4>
    <a:accent5>
      <a:srgbClr val="84ECE0"/>
    </a:accent5>
    <a:accent6>
      <a:srgbClr val="65F2FF"/>
    </a:accent6>
    <a:hlink>
      <a:srgbClr val="658BD5"/>
    </a:hlink>
    <a:folHlink>
      <a:srgbClr val="9F69A3"/>
    </a:folHlink>
  </a:clrScheme>
</a:themeOverride>
</file>

<file path=ppt/theme/themeOverride12.xml><?xml version="1.0" encoding="utf-8"?>
<a:themeOverride xmlns:a="http://schemas.openxmlformats.org/drawingml/2006/main">
  <a:clrScheme name="自定义 15">
    <a:dk1>
      <a:srgbClr val="000000"/>
    </a:dk1>
    <a:lt1>
      <a:srgbClr val="FFFFFF"/>
    </a:lt1>
    <a:dk2>
      <a:srgbClr val="F2F2F2"/>
    </a:dk2>
    <a:lt2>
      <a:srgbClr val="FFFFFF"/>
    </a:lt2>
    <a:accent1>
      <a:srgbClr val="FFD865"/>
    </a:accent1>
    <a:accent2>
      <a:srgbClr val="DBE782"/>
    </a:accent2>
    <a:accent3>
      <a:srgbClr val="C2E3A3"/>
    </a:accent3>
    <a:accent4>
      <a:srgbClr val="A3E8C2"/>
    </a:accent4>
    <a:accent5>
      <a:srgbClr val="84ECE0"/>
    </a:accent5>
    <a:accent6>
      <a:srgbClr val="65F2FF"/>
    </a:accent6>
    <a:hlink>
      <a:srgbClr val="658BD5"/>
    </a:hlink>
    <a:folHlink>
      <a:srgbClr val="9F69A3"/>
    </a:folHlink>
  </a:clrScheme>
</a:themeOverride>
</file>

<file path=ppt/theme/themeOverride13.xml><?xml version="1.0" encoding="utf-8"?>
<a:themeOverride xmlns:a="http://schemas.openxmlformats.org/drawingml/2006/main">
  <a:clrScheme name="自定义 15">
    <a:dk1>
      <a:srgbClr val="000000"/>
    </a:dk1>
    <a:lt1>
      <a:srgbClr val="FFFFFF"/>
    </a:lt1>
    <a:dk2>
      <a:srgbClr val="F2F2F2"/>
    </a:dk2>
    <a:lt2>
      <a:srgbClr val="FFFFFF"/>
    </a:lt2>
    <a:accent1>
      <a:srgbClr val="FFD865"/>
    </a:accent1>
    <a:accent2>
      <a:srgbClr val="DBE782"/>
    </a:accent2>
    <a:accent3>
      <a:srgbClr val="C2E3A3"/>
    </a:accent3>
    <a:accent4>
      <a:srgbClr val="A3E8C2"/>
    </a:accent4>
    <a:accent5>
      <a:srgbClr val="84ECE0"/>
    </a:accent5>
    <a:accent6>
      <a:srgbClr val="65F2FF"/>
    </a:accent6>
    <a:hlink>
      <a:srgbClr val="658BD5"/>
    </a:hlink>
    <a:folHlink>
      <a:srgbClr val="9F69A3"/>
    </a:folHlink>
  </a:clrScheme>
</a:themeOverride>
</file>

<file path=ppt/theme/themeOverride14.xml><?xml version="1.0" encoding="utf-8"?>
<a:themeOverride xmlns:a="http://schemas.openxmlformats.org/drawingml/2006/main">
  <a:clrScheme name="自定义 15">
    <a:dk1>
      <a:srgbClr val="000000"/>
    </a:dk1>
    <a:lt1>
      <a:srgbClr val="FFFFFF"/>
    </a:lt1>
    <a:dk2>
      <a:srgbClr val="F2F2F2"/>
    </a:dk2>
    <a:lt2>
      <a:srgbClr val="FFFFFF"/>
    </a:lt2>
    <a:accent1>
      <a:srgbClr val="FFD865"/>
    </a:accent1>
    <a:accent2>
      <a:srgbClr val="DBE782"/>
    </a:accent2>
    <a:accent3>
      <a:srgbClr val="C2E3A3"/>
    </a:accent3>
    <a:accent4>
      <a:srgbClr val="A3E8C2"/>
    </a:accent4>
    <a:accent5>
      <a:srgbClr val="84ECE0"/>
    </a:accent5>
    <a:accent6>
      <a:srgbClr val="65F2FF"/>
    </a:accent6>
    <a:hlink>
      <a:srgbClr val="658BD5"/>
    </a:hlink>
    <a:folHlink>
      <a:srgbClr val="9F69A3"/>
    </a:folHlink>
  </a:clrScheme>
</a:themeOverride>
</file>

<file path=ppt/theme/themeOverride15.xml><?xml version="1.0" encoding="utf-8"?>
<a:themeOverride xmlns:a="http://schemas.openxmlformats.org/drawingml/2006/main">
  <a:clrScheme name="自定义 15">
    <a:dk1>
      <a:srgbClr val="000000"/>
    </a:dk1>
    <a:lt1>
      <a:srgbClr val="FFFFFF"/>
    </a:lt1>
    <a:dk2>
      <a:srgbClr val="F2F2F2"/>
    </a:dk2>
    <a:lt2>
      <a:srgbClr val="FFFFFF"/>
    </a:lt2>
    <a:accent1>
      <a:srgbClr val="FFD865"/>
    </a:accent1>
    <a:accent2>
      <a:srgbClr val="DBE782"/>
    </a:accent2>
    <a:accent3>
      <a:srgbClr val="C2E3A3"/>
    </a:accent3>
    <a:accent4>
      <a:srgbClr val="A3E8C2"/>
    </a:accent4>
    <a:accent5>
      <a:srgbClr val="84ECE0"/>
    </a:accent5>
    <a:accent6>
      <a:srgbClr val="65F2FF"/>
    </a:accent6>
    <a:hlink>
      <a:srgbClr val="658BD5"/>
    </a:hlink>
    <a:folHlink>
      <a:srgbClr val="9F69A3"/>
    </a:folHlink>
  </a:clrScheme>
</a:themeOverride>
</file>

<file path=ppt/theme/themeOverride2.xml><?xml version="1.0" encoding="utf-8"?>
<a:themeOverride xmlns:a="http://schemas.openxmlformats.org/drawingml/2006/main">
  <a:clrScheme name="自定义 15">
    <a:dk1>
      <a:srgbClr val="000000"/>
    </a:dk1>
    <a:lt1>
      <a:srgbClr val="FFFFFF"/>
    </a:lt1>
    <a:dk2>
      <a:srgbClr val="F2F2F2"/>
    </a:dk2>
    <a:lt2>
      <a:srgbClr val="FFFFFF"/>
    </a:lt2>
    <a:accent1>
      <a:srgbClr val="FFD865"/>
    </a:accent1>
    <a:accent2>
      <a:srgbClr val="DBE782"/>
    </a:accent2>
    <a:accent3>
      <a:srgbClr val="C2E3A3"/>
    </a:accent3>
    <a:accent4>
      <a:srgbClr val="A3E8C2"/>
    </a:accent4>
    <a:accent5>
      <a:srgbClr val="84ECE0"/>
    </a:accent5>
    <a:accent6>
      <a:srgbClr val="65F2FF"/>
    </a:accent6>
    <a:hlink>
      <a:srgbClr val="658BD5"/>
    </a:hlink>
    <a:folHlink>
      <a:srgbClr val="9F69A3"/>
    </a:folHlink>
  </a:clrScheme>
</a:themeOverride>
</file>

<file path=ppt/theme/themeOverride3.xml><?xml version="1.0" encoding="utf-8"?>
<a:themeOverride xmlns:a="http://schemas.openxmlformats.org/drawingml/2006/main">
  <a:clrScheme name="自定义 15">
    <a:dk1>
      <a:srgbClr val="000000"/>
    </a:dk1>
    <a:lt1>
      <a:srgbClr val="FFFFFF"/>
    </a:lt1>
    <a:dk2>
      <a:srgbClr val="F2F2F2"/>
    </a:dk2>
    <a:lt2>
      <a:srgbClr val="FFFFFF"/>
    </a:lt2>
    <a:accent1>
      <a:srgbClr val="FFD865"/>
    </a:accent1>
    <a:accent2>
      <a:srgbClr val="DBE782"/>
    </a:accent2>
    <a:accent3>
      <a:srgbClr val="C2E3A3"/>
    </a:accent3>
    <a:accent4>
      <a:srgbClr val="A3E8C2"/>
    </a:accent4>
    <a:accent5>
      <a:srgbClr val="84ECE0"/>
    </a:accent5>
    <a:accent6>
      <a:srgbClr val="65F2FF"/>
    </a:accent6>
    <a:hlink>
      <a:srgbClr val="658BD5"/>
    </a:hlink>
    <a:folHlink>
      <a:srgbClr val="9F69A3"/>
    </a:folHlink>
  </a:clrScheme>
</a:themeOverride>
</file>

<file path=ppt/theme/themeOverride4.xml><?xml version="1.0" encoding="utf-8"?>
<a:themeOverride xmlns:a="http://schemas.openxmlformats.org/drawingml/2006/main">
  <a:clrScheme name="自定义 15">
    <a:dk1>
      <a:srgbClr val="000000"/>
    </a:dk1>
    <a:lt1>
      <a:srgbClr val="FFFFFF"/>
    </a:lt1>
    <a:dk2>
      <a:srgbClr val="F2F2F2"/>
    </a:dk2>
    <a:lt2>
      <a:srgbClr val="FFFFFF"/>
    </a:lt2>
    <a:accent1>
      <a:srgbClr val="FFD865"/>
    </a:accent1>
    <a:accent2>
      <a:srgbClr val="DBE782"/>
    </a:accent2>
    <a:accent3>
      <a:srgbClr val="C2E3A3"/>
    </a:accent3>
    <a:accent4>
      <a:srgbClr val="A3E8C2"/>
    </a:accent4>
    <a:accent5>
      <a:srgbClr val="84ECE0"/>
    </a:accent5>
    <a:accent6>
      <a:srgbClr val="65F2FF"/>
    </a:accent6>
    <a:hlink>
      <a:srgbClr val="658BD5"/>
    </a:hlink>
    <a:folHlink>
      <a:srgbClr val="9F69A3"/>
    </a:folHlink>
  </a:clrScheme>
</a:themeOverride>
</file>

<file path=ppt/theme/themeOverride5.xml><?xml version="1.0" encoding="utf-8"?>
<a:themeOverride xmlns:a="http://schemas.openxmlformats.org/drawingml/2006/main">
  <a:clrScheme name="自定义 15">
    <a:dk1>
      <a:srgbClr val="000000"/>
    </a:dk1>
    <a:lt1>
      <a:srgbClr val="FFFFFF"/>
    </a:lt1>
    <a:dk2>
      <a:srgbClr val="F2F2F2"/>
    </a:dk2>
    <a:lt2>
      <a:srgbClr val="FFFFFF"/>
    </a:lt2>
    <a:accent1>
      <a:srgbClr val="FFD865"/>
    </a:accent1>
    <a:accent2>
      <a:srgbClr val="DBE782"/>
    </a:accent2>
    <a:accent3>
      <a:srgbClr val="C2E3A3"/>
    </a:accent3>
    <a:accent4>
      <a:srgbClr val="A3E8C2"/>
    </a:accent4>
    <a:accent5>
      <a:srgbClr val="84ECE0"/>
    </a:accent5>
    <a:accent6>
      <a:srgbClr val="65F2FF"/>
    </a:accent6>
    <a:hlink>
      <a:srgbClr val="658BD5"/>
    </a:hlink>
    <a:folHlink>
      <a:srgbClr val="9F69A3"/>
    </a:folHlink>
  </a:clrScheme>
</a:themeOverride>
</file>

<file path=ppt/theme/themeOverride6.xml><?xml version="1.0" encoding="utf-8"?>
<a:themeOverride xmlns:a="http://schemas.openxmlformats.org/drawingml/2006/main">
  <a:clrScheme name="自定义 15">
    <a:dk1>
      <a:srgbClr val="000000"/>
    </a:dk1>
    <a:lt1>
      <a:srgbClr val="FFFFFF"/>
    </a:lt1>
    <a:dk2>
      <a:srgbClr val="F2F2F2"/>
    </a:dk2>
    <a:lt2>
      <a:srgbClr val="FFFFFF"/>
    </a:lt2>
    <a:accent1>
      <a:srgbClr val="FFD865"/>
    </a:accent1>
    <a:accent2>
      <a:srgbClr val="DBE782"/>
    </a:accent2>
    <a:accent3>
      <a:srgbClr val="C2E3A3"/>
    </a:accent3>
    <a:accent4>
      <a:srgbClr val="A3E8C2"/>
    </a:accent4>
    <a:accent5>
      <a:srgbClr val="84ECE0"/>
    </a:accent5>
    <a:accent6>
      <a:srgbClr val="65F2FF"/>
    </a:accent6>
    <a:hlink>
      <a:srgbClr val="658BD5"/>
    </a:hlink>
    <a:folHlink>
      <a:srgbClr val="9F69A3"/>
    </a:folHlink>
  </a:clrScheme>
</a:themeOverride>
</file>

<file path=ppt/theme/themeOverride7.xml><?xml version="1.0" encoding="utf-8"?>
<a:themeOverride xmlns:a="http://schemas.openxmlformats.org/drawingml/2006/main">
  <a:clrScheme name="自定义 15">
    <a:dk1>
      <a:srgbClr val="000000"/>
    </a:dk1>
    <a:lt1>
      <a:srgbClr val="FFFFFF"/>
    </a:lt1>
    <a:dk2>
      <a:srgbClr val="F2F2F2"/>
    </a:dk2>
    <a:lt2>
      <a:srgbClr val="FFFFFF"/>
    </a:lt2>
    <a:accent1>
      <a:srgbClr val="FFD865"/>
    </a:accent1>
    <a:accent2>
      <a:srgbClr val="DBE782"/>
    </a:accent2>
    <a:accent3>
      <a:srgbClr val="C2E3A3"/>
    </a:accent3>
    <a:accent4>
      <a:srgbClr val="A3E8C2"/>
    </a:accent4>
    <a:accent5>
      <a:srgbClr val="84ECE0"/>
    </a:accent5>
    <a:accent6>
      <a:srgbClr val="65F2FF"/>
    </a:accent6>
    <a:hlink>
      <a:srgbClr val="658BD5"/>
    </a:hlink>
    <a:folHlink>
      <a:srgbClr val="9F69A3"/>
    </a:folHlink>
  </a:clrScheme>
</a:themeOverride>
</file>

<file path=ppt/theme/themeOverride8.xml><?xml version="1.0" encoding="utf-8"?>
<a:themeOverride xmlns:a="http://schemas.openxmlformats.org/drawingml/2006/main">
  <a:clrScheme name="自定义 15">
    <a:dk1>
      <a:srgbClr val="000000"/>
    </a:dk1>
    <a:lt1>
      <a:srgbClr val="FFFFFF"/>
    </a:lt1>
    <a:dk2>
      <a:srgbClr val="F2F2F2"/>
    </a:dk2>
    <a:lt2>
      <a:srgbClr val="FFFFFF"/>
    </a:lt2>
    <a:accent1>
      <a:srgbClr val="FFD865"/>
    </a:accent1>
    <a:accent2>
      <a:srgbClr val="DBE782"/>
    </a:accent2>
    <a:accent3>
      <a:srgbClr val="C2E3A3"/>
    </a:accent3>
    <a:accent4>
      <a:srgbClr val="A3E8C2"/>
    </a:accent4>
    <a:accent5>
      <a:srgbClr val="84ECE0"/>
    </a:accent5>
    <a:accent6>
      <a:srgbClr val="65F2FF"/>
    </a:accent6>
    <a:hlink>
      <a:srgbClr val="658BD5"/>
    </a:hlink>
    <a:folHlink>
      <a:srgbClr val="9F69A3"/>
    </a:folHlink>
  </a:clrScheme>
</a:themeOverride>
</file>

<file path=ppt/theme/themeOverride9.xml><?xml version="1.0" encoding="utf-8"?>
<a:themeOverride xmlns:a="http://schemas.openxmlformats.org/drawingml/2006/main">
  <a:clrScheme name="自定义 15">
    <a:dk1>
      <a:srgbClr val="000000"/>
    </a:dk1>
    <a:lt1>
      <a:srgbClr val="FFFFFF"/>
    </a:lt1>
    <a:dk2>
      <a:srgbClr val="F2F2F2"/>
    </a:dk2>
    <a:lt2>
      <a:srgbClr val="FFFFFF"/>
    </a:lt2>
    <a:accent1>
      <a:srgbClr val="FFD865"/>
    </a:accent1>
    <a:accent2>
      <a:srgbClr val="DBE782"/>
    </a:accent2>
    <a:accent3>
      <a:srgbClr val="C2E3A3"/>
    </a:accent3>
    <a:accent4>
      <a:srgbClr val="A3E8C2"/>
    </a:accent4>
    <a:accent5>
      <a:srgbClr val="84ECE0"/>
    </a:accent5>
    <a:accent6>
      <a:srgbClr val="65F2FF"/>
    </a:accent6>
    <a:hlink>
      <a:srgbClr val="658BD5"/>
    </a:hlink>
    <a:folHlink>
      <a:srgbClr val="9F69A3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915</Words>
  <Application>WPS 演示</Application>
  <PresentationFormat>宽屏</PresentationFormat>
  <Paragraphs>203</Paragraphs>
  <Slides>16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7" baseType="lpstr">
      <vt:lpstr>Arial</vt:lpstr>
      <vt:lpstr>宋体</vt:lpstr>
      <vt:lpstr>Wingdings</vt:lpstr>
      <vt:lpstr>微软雅黑</vt:lpstr>
      <vt:lpstr>汉仪旗黑-85S</vt:lpstr>
      <vt:lpstr>Viner Hand ITC</vt:lpstr>
      <vt:lpstr>黑体</vt:lpstr>
      <vt:lpstr>Arial Unicode MS</vt:lpstr>
      <vt:lpstr>Calibri</vt:lpstr>
      <vt:lpstr>Mongolian Baiti</vt:lpstr>
      <vt:lpstr>1_Office 主题​​</vt:lpstr>
      <vt:lpstr>百度贴吧发帖不被封的十大方法与技巧</vt:lpstr>
      <vt:lpstr>PowerPoint 演示文稿</vt:lpstr>
      <vt:lpstr>百度贴吧是一个巨大的流量池</vt:lpstr>
      <vt:lpstr>PowerPoint 演示文稿</vt:lpstr>
      <vt:lpstr>五大方法</vt:lpstr>
      <vt:lpstr>PowerPoint 演示文稿</vt:lpstr>
      <vt:lpstr>PowerPoint 演示文稿</vt:lpstr>
      <vt:lpstr>PowerPoint 演示文稿</vt:lpstr>
      <vt:lpstr>PowerPoint 演示文稿</vt:lpstr>
      <vt:lpstr>五大技巧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THAKNS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Administrator</cp:lastModifiedBy>
  <cp:revision>173</cp:revision>
  <dcterms:created xsi:type="dcterms:W3CDTF">2019-06-19T02:08:00Z</dcterms:created>
  <dcterms:modified xsi:type="dcterms:W3CDTF">2020-09-12T01:03:31Z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2052-10.1.0.7346</vt:lpwstr>
  </property>
</Properties>
</file>